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345" r:id="rId2"/>
    <p:sldId id="444" r:id="rId3"/>
    <p:sldId id="450" r:id="rId4"/>
    <p:sldId id="401" r:id="rId5"/>
    <p:sldId id="402" r:id="rId6"/>
    <p:sldId id="403" r:id="rId7"/>
    <p:sldId id="404" r:id="rId8"/>
    <p:sldId id="446" r:id="rId9"/>
    <p:sldId id="447" r:id="rId10"/>
    <p:sldId id="405" r:id="rId11"/>
    <p:sldId id="406" r:id="rId12"/>
    <p:sldId id="407" r:id="rId13"/>
    <p:sldId id="416" r:id="rId14"/>
    <p:sldId id="417"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15:clr>
            <a:srgbClr val="A4A3A4"/>
          </p15:clr>
        </p15:guide>
        <p15:guide id="2" pos="5759">
          <p15:clr>
            <a:srgbClr val="A4A3A4"/>
          </p15:clr>
        </p15:guide>
        <p15:guide id="3">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ulthard, Sue" initials="CS" lastIdx="1" clrIdx="0">
    <p:extLst/>
  </p:cmAuthor>
  <p:cmAuthor id="2" name="Britain Thinks" initials="BT" lastIdx="1" clrIdx="1">
    <p:extLst/>
  </p:cmAuthor>
  <p:cmAuthor id="3" name="Britain Thinks" initials="BT [2]"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B2A6"/>
    <a:srgbClr val="003057"/>
    <a:srgbClr val="D4EAE4"/>
    <a:srgbClr val="03873A"/>
    <a:srgbClr val="BBBBBB"/>
    <a:srgbClr val="000000"/>
    <a:srgbClr val="505759"/>
    <a:srgbClr val="005A70"/>
    <a:srgbClr val="504D49"/>
    <a:srgbClr val="D3D5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785" autoAdjust="0"/>
    <p:restoredTop sz="93184" autoAdjust="0"/>
  </p:normalViewPr>
  <p:slideViewPr>
    <p:cSldViewPr snapToGrid="0" showGuides="1">
      <p:cViewPr varScale="1">
        <p:scale>
          <a:sx n="105" d="100"/>
          <a:sy n="105" d="100"/>
        </p:scale>
        <p:origin x="-318" y="114"/>
      </p:cViewPr>
      <p:guideLst>
        <p:guide orient="horz"/>
        <p:guide pos="5759"/>
        <p:guide/>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98" d="100"/>
          <a:sy n="98" d="100"/>
        </p:scale>
        <p:origin x="-702"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2274694156117096"/>
          <c:y val="6.1361565555600898E-2"/>
          <c:w val="0.40698128616363699"/>
          <c:h val="0.87489144833723198"/>
        </c:manualLayout>
      </c:layout>
      <c:barChart>
        <c:barDir val="bar"/>
        <c:grouping val="stacked"/>
        <c:varyColors val="0"/>
        <c:ser>
          <c:idx val="0"/>
          <c:order val="0"/>
          <c:tx>
            <c:strRef>
              <c:f>Sheet1!$B$1</c:f>
              <c:strCache>
                <c:ptCount val="1"/>
                <c:pt idx="0">
                  <c:v>Primary</c:v>
                </c:pt>
              </c:strCache>
            </c:strRef>
          </c:tx>
          <c:spPr>
            <a:solidFill>
              <a:schemeClr val="accent1"/>
            </a:solidFill>
            <a:ln>
              <a:noFill/>
            </a:ln>
          </c:spPr>
          <c:invertIfNegative val="0"/>
          <c:dPt>
            <c:idx val="2"/>
            <c:invertIfNegative val="0"/>
            <c:bubble3D val="0"/>
            <c:extLst>
              <c:ext xmlns:c16="http://schemas.microsoft.com/office/drawing/2014/chart" uri="{C3380CC4-5D6E-409C-BE32-E72D297353CC}">
                <c16:uniqueId val="{00000000-24C4-49C8-A7C5-90ADEF98D844}"/>
              </c:ext>
            </c:extLst>
          </c:dPt>
          <c:dPt>
            <c:idx val="4"/>
            <c:invertIfNegative val="0"/>
            <c:bubble3D val="0"/>
            <c:extLst>
              <c:ext xmlns:c16="http://schemas.microsoft.com/office/drawing/2014/chart" uri="{C3380CC4-5D6E-409C-BE32-E72D297353CC}">
                <c16:uniqueId val="{00000001-24C4-49C8-A7C5-90ADEF98D844}"/>
              </c:ext>
            </c:extLst>
          </c:dPt>
          <c:dPt>
            <c:idx val="5"/>
            <c:invertIfNegative val="0"/>
            <c:bubble3D val="0"/>
            <c:extLst>
              <c:ext xmlns:c16="http://schemas.microsoft.com/office/drawing/2014/chart" uri="{C3380CC4-5D6E-409C-BE32-E72D297353CC}">
                <c16:uniqueId val="{00000002-24C4-49C8-A7C5-90ADEF98D844}"/>
              </c:ext>
            </c:extLst>
          </c:dPt>
          <c:dPt>
            <c:idx val="6"/>
            <c:invertIfNegative val="0"/>
            <c:bubble3D val="0"/>
            <c:extLst>
              <c:ext xmlns:c16="http://schemas.microsoft.com/office/drawing/2014/chart" uri="{C3380CC4-5D6E-409C-BE32-E72D297353CC}">
                <c16:uniqueId val="{00000003-24C4-49C8-A7C5-90ADEF98D844}"/>
              </c:ext>
            </c:extLst>
          </c:dPt>
          <c:dPt>
            <c:idx val="7"/>
            <c:invertIfNegative val="0"/>
            <c:bubble3D val="0"/>
            <c:extLst>
              <c:ext xmlns:c16="http://schemas.microsoft.com/office/drawing/2014/chart" uri="{C3380CC4-5D6E-409C-BE32-E72D297353CC}">
                <c16:uniqueId val="{00000004-24C4-49C8-A7C5-90ADEF98D844}"/>
              </c:ext>
            </c:extLst>
          </c:dPt>
          <c:dPt>
            <c:idx val="8"/>
            <c:invertIfNegative val="0"/>
            <c:bubble3D val="0"/>
            <c:extLst>
              <c:ext xmlns:c16="http://schemas.microsoft.com/office/drawing/2014/chart" uri="{C3380CC4-5D6E-409C-BE32-E72D297353CC}">
                <c16:uniqueId val="{00000005-24C4-49C8-A7C5-90ADEF98D844}"/>
              </c:ext>
            </c:extLst>
          </c:dPt>
          <c:dPt>
            <c:idx val="9"/>
            <c:invertIfNegative val="0"/>
            <c:bubble3D val="0"/>
            <c:extLst>
              <c:ext xmlns:c16="http://schemas.microsoft.com/office/drawing/2014/chart" uri="{C3380CC4-5D6E-409C-BE32-E72D297353CC}">
                <c16:uniqueId val="{00000006-24C4-49C8-A7C5-90ADEF98D844}"/>
              </c:ext>
            </c:extLst>
          </c:dPt>
          <c:dPt>
            <c:idx val="10"/>
            <c:invertIfNegative val="0"/>
            <c:bubble3D val="0"/>
            <c:extLst>
              <c:ext xmlns:c16="http://schemas.microsoft.com/office/drawing/2014/chart" uri="{C3380CC4-5D6E-409C-BE32-E72D297353CC}">
                <c16:uniqueId val="{00000007-24C4-49C8-A7C5-90ADEF98D844}"/>
              </c:ext>
            </c:extLst>
          </c:dPt>
          <c:dLbls>
            <c:dLbl>
              <c:idx val="0"/>
              <c:layout>
                <c:manualLayout>
                  <c:x val="1.33928594967764E-2"/>
                  <c:y val="3.5424998165989301E-3"/>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24C4-49C8-A7C5-90ADEF98D844}"/>
                </c:ext>
              </c:extLst>
            </c:dLbl>
            <c:spPr>
              <a:noFill/>
              <a:ln>
                <a:noFill/>
              </a:ln>
              <a:effectLst/>
            </c:spPr>
            <c:txPr>
              <a:bodyPr/>
              <a:lstStyle/>
              <a:p>
                <a:pPr>
                  <a:defRPr sz="1000" b="1">
                    <a:solidFill>
                      <a:schemeClr val="tx2"/>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Sheet1!$A$2:$A$12</c:f>
              <c:strCache>
                <c:ptCount val="11"/>
                <c:pt idx="0">
                  <c:v>None of these</c:v>
                </c:pt>
                <c:pt idx="1">
                  <c:v>Don't know</c:v>
                </c:pt>
                <c:pt idx="2">
                  <c:v>School inspections</c:v>
                </c:pt>
                <c:pt idx="3">
                  <c:v>Other</c:v>
                </c:pt>
                <c:pt idx="4">
                  <c:v>Class sizes</c:v>
                </c:pt>
                <c:pt idx="5">
                  <c:v>School performance and accountability </c:v>
                </c:pt>
                <c:pt idx="6">
                  <c:v>Changes to the school curriculum</c:v>
                </c:pt>
                <c:pt idx="7">
                  <c:v>Attracting high quality teachers to the profession</c:v>
                </c:pt>
                <c:pt idx="8">
                  <c:v>Funding cuts to schools</c:v>
                </c:pt>
                <c:pt idx="9">
                  <c:v>Tests, assessments and examinations</c:v>
                </c:pt>
                <c:pt idx="10">
                  <c:v>Teacher workload</c:v>
                </c:pt>
              </c:strCache>
            </c:strRef>
          </c:cat>
          <c:val>
            <c:numRef>
              <c:f>Sheet1!$B$2:$B$12</c:f>
              <c:numCache>
                <c:formatCode>0%</c:formatCode>
                <c:ptCount val="11"/>
                <c:pt idx="0">
                  <c:v>0</c:v>
                </c:pt>
                <c:pt idx="1">
                  <c:v>0.02</c:v>
                </c:pt>
                <c:pt idx="2">
                  <c:v>0.02</c:v>
                </c:pt>
                <c:pt idx="3">
                  <c:v>0.06</c:v>
                </c:pt>
                <c:pt idx="4">
                  <c:v>0.08</c:v>
                </c:pt>
                <c:pt idx="5">
                  <c:v>0.08</c:v>
                </c:pt>
                <c:pt idx="6">
                  <c:v>0.1</c:v>
                </c:pt>
                <c:pt idx="7">
                  <c:v>0.11</c:v>
                </c:pt>
                <c:pt idx="8">
                  <c:v>0.16</c:v>
                </c:pt>
                <c:pt idx="9">
                  <c:v>0.15</c:v>
                </c:pt>
                <c:pt idx="10">
                  <c:v>0.2</c:v>
                </c:pt>
              </c:numCache>
            </c:numRef>
          </c:val>
          <c:extLst>
            <c:ext xmlns:c16="http://schemas.microsoft.com/office/drawing/2014/chart" uri="{C3380CC4-5D6E-409C-BE32-E72D297353CC}">
              <c16:uniqueId val="{00000009-24C4-49C8-A7C5-90ADEF98D844}"/>
            </c:ext>
          </c:extLst>
        </c:ser>
        <c:ser>
          <c:idx val="1"/>
          <c:order val="1"/>
          <c:tx>
            <c:strRef>
              <c:f>Sheet1!$C$1</c:f>
              <c:strCache>
                <c:ptCount val="1"/>
                <c:pt idx="0">
                  <c:v>Secondary</c:v>
                </c:pt>
              </c:strCache>
            </c:strRef>
          </c:tx>
          <c:spPr>
            <a:solidFill>
              <a:schemeClr val="accent3"/>
            </a:solidFill>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A-24C4-49C8-A7C5-90ADEF98D844}"/>
                </c:ext>
              </c:extLst>
            </c:dLbl>
            <c:spPr>
              <a:noFill/>
              <a:ln>
                <a:noFill/>
              </a:ln>
              <a:effectLst/>
            </c:spPr>
            <c:txPr>
              <a:bodyPr wrap="square" lIns="38100" tIns="19050" rIns="38100" bIns="19050" anchor="ctr">
                <a:spAutoFit/>
              </a:bodyPr>
              <a:lstStyle/>
              <a:p>
                <a:pPr>
                  <a:defRPr sz="1000" b="1">
                    <a:solidFill>
                      <a:schemeClr val="tx2"/>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Sheet1!$A$2:$A$12</c:f>
              <c:strCache>
                <c:ptCount val="11"/>
                <c:pt idx="0">
                  <c:v>None of these</c:v>
                </c:pt>
                <c:pt idx="1">
                  <c:v>Don't know</c:v>
                </c:pt>
                <c:pt idx="2">
                  <c:v>School inspections</c:v>
                </c:pt>
                <c:pt idx="3">
                  <c:v>Other</c:v>
                </c:pt>
                <c:pt idx="4">
                  <c:v>Class sizes</c:v>
                </c:pt>
                <c:pt idx="5">
                  <c:v>School performance and accountability </c:v>
                </c:pt>
                <c:pt idx="6">
                  <c:v>Changes to the school curriculum</c:v>
                </c:pt>
                <c:pt idx="7">
                  <c:v>Attracting high quality teachers to the profession</c:v>
                </c:pt>
                <c:pt idx="8">
                  <c:v>Funding cuts to schools</c:v>
                </c:pt>
                <c:pt idx="9">
                  <c:v>Tests, assessments and examinations</c:v>
                </c:pt>
                <c:pt idx="10">
                  <c:v>Teacher workload</c:v>
                </c:pt>
              </c:strCache>
            </c:strRef>
          </c:cat>
          <c:val>
            <c:numRef>
              <c:f>Sheet1!$C$2:$C$12</c:f>
              <c:numCache>
                <c:formatCode>0%</c:formatCode>
                <c:ptCount val="11"/>
                <c:pt idx="0">
                  <c:v>0</c:v>
                </c:pt>
                <c:pt idx="1">
                  <c:v>0.03</c:v>
                </c:pt>
                <c:pt idx="2">
                  <c:v>0.05</c:v>
                </c:pt>
                <c:pt idx="3">
                  <c:v>0.02</c:v>
                </c:pt>
                <c:pt idx="4">
                  <c:v>0.09</c:v>
                </c:pt>
                <c:pt idx="5">
                  <c:v>0.11</c:v>
                </c:pt>
                <c:pt idx="6">
                  <c:v>0.12</c:v>
                </c:pt>
                <c:pt idx="7">
                  <c:v>0.12</c:v>
                </c:pt>
                <c:pt idx="8">
                  <c:v>0.14000000000000001</c:v>
                </c:pt>
                <c:pt idx="9">
                  <c:v>0.16</c:v>
                </c:pt>
                <c:pt idx="10">
                  <c:v>0.16</c:v>
                </c:pt>
              </c:numCache>
            </c:numRef>
          </c:val>
          <c:extLst>
            <c:ext xmlns:c16="http://schemas.microsoft.com/office/drawing/2014/chart" uri="{C3380CC4-5D6E-409C-BE32-E72D297353CC}">
              <c16:uniqueId val="{0000000B-24C4-49C8-A7C5-90ADEF98D844}"/>
            </c:ext>
          </c:extLst>
        </c:ser>
        <c:dLbls>
          <c:showLegendKey val="0"/>
          <c:showVal val="0"/>
          <c:showCatName val="0"/>
          <c:showSerName val="0"/>
          <c:showPercent val="0"/>
          <c:showBubbleSize val="0"/>
        </c:dLbls>
        <c:gapWidth val="28"/>
        <c:overlap val="100"/>
        <c:axId val="564040224"/>
        <c:axId val="564036304"/>
      </c:barChart>
      <c:catAx>
        <c:axId val="564040224"/>
        <c:scaling>
          <c:orientation val="minMax"/>
        </c:scaling>
        <c:delete val="0"/>
        <c:axPos val="l"/>
        <c:numFmt formatCode="General" sourceLinked="0"/>
        <c:majorTickMark val="out"/>
        <c:minorTickMark val="none"/>
        <c:tickLblPos val="nextTo"/>
        <c:spPr>
          <a:ln>
            <a:noFill/>
          </a:ln>
        </c:spPr>
        <c:txPr>
          <a:bodyPr/>
          <a:lstStyle/>
          <a:p>
            <a:pPr>
              <a:defRPr sz="1000">
                <a:solidFill>
                  <a:schemeClr val="tx2"/>
                </a:solidFill>
              </a:defRPr>
            </a:pPr>
            <a:endParaRPr lang="en-US"/>
          </a:p>
        </c:txPr>
        <c:crossAx val="564036304"/>
        <c:crosses val="autoZero"/>
        <c:auto val="1"/>
        <c:lblAlgn val="ctr"/>
        <c:lblOffset val="100"/>
        <c:noMultiLvlLbl val="0"/>
      </c:catAx>
      <c:valAx>
        <c:axId val="564036304"/>
        <c:scaling>
          <c:orientation val="minMax"/>
        </c:scaling>
        <c:delete val="1"/>
        <c:axPos val="b"/>
        <c:numFmt formatCode="0%" sourceLinked="1"/>
        <c:majorTickMark val="none"/>
        <c:minorTickMark val="none"/>
        <c:tickLblPos val="none"/>
        <c:crossAx val="564040224"/>
        <c:crosses val="autoZero"/>
        <c:crossBetween val="between"/>
      </c:valAx>
      <c:spPr>
        <a:ln>
          <a:noFill/>
        </a:ln>
      </c:spPr>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65233064598798496"/>
          <c:y val="0.108957520048206"/>
          <c:w val="0.34766935401201499"/>
          <c:h val="0.87829118639176695"/>
        </c:manualLayout>
      </c:layout>
      <c:barChart>
        <c:barDir val="bar"/>
        <c:grouping val="clustered"/>
        <c:varyColors val="0"/>
        <c:ser>
          <c:idx val="0"/>
          <c:order val="0"/>
          <c:tx>
            <c:strRef>
              <c:f>Sheet1!$B$1</c:f>
              <c:strCache>
                <c:ptCount val="1"/>
                <c:pt idx="0">
                  <c:v>Parents</c:v>
                </c:pt>
              </c:strCache>
            </c:strRef>
          </c:tx>
          <c:spPr>
            <a:solidFill>
              <a:schemeClr val="accent3"/>
            </a:solidFill>
          </c:spPr>
          <c:invertIfNegative val="0"/>
          <c:dLbls>
            <c:dLbl>
              <c:idx val="0"/>
              <c:spPr>
                <a:noFill/>
                <a:ln>
                  <a:noFill/>
                </a:ln>
                <a:effectLst/>
              </c:spPr>
              <c:txPr>
                <a:bodyPr wrap="square" lIns="38100" tIns="19050" rIns="38100" bIns="19050" anchor="ctr">
                  <a:noAutofit/>
                </a:bodyPr>
                <a:lstStyle/>
                <a:p>
                  <a:pPr>
                    <a:defRPr sz="1000" b="1">
                      <a:solidFill>
                        <a:schemeClr val="tx2"/>
                      </a:solidFill>
                    </a:defRPr>
                  </a:pPr>
                  <a:endParaRPr lang="en-US"/>
                </a:p>
              </c:tx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621B-4638-861E-F88C5A662A01}"/>
                </c:ext>
              </c:extLst>
            </c:dLbl>
            <c:spPr>
              <a:noFill/>
              <a:ln>
                <a:noFill/>
              </a:ln>
              <a:effectLst/>
            </c:spPr>
            <c:txPr>
              <a:bodyPr wrap="square" lIns="38100" tIns="19050" rIns="38100" bIns="19050" anchor="ctr">
                <a:spAutoFit/>
              </a:bodyPr>
              <a:lstStyle/>
              <a:p>
                <a:pPr>
                  <a:defRPr sz="1000" b="1">
                    <a:solidFill>
                      <a:schemeClr val="tx2"/>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Sheet1!$A$2:$A$11</c:f>
              <c:strCache>
                <c:ptCount val="10"/>
                <c:pt idx="0">
                  <c:v>Don't know</c:v>
                </c:pt>
                <c:pt idx="1">
                  <c:v>School inspections</c:v>
                </c:pt>
                <c:pt idx="2">
                  <c:v>Other</c:v>
                </c:pt>
                <c:pt idx="3">
                  <c:v>Class sizes</c:v>
                </c:pt>
                <c:pt idx="4">
                  <c:v>School performance and accountability </c:v>
                </c:pt>
                <c:pt idx="5">
                  <c:v>Changes to the school curriculum</c:v>
                </c:pt>
                <c:pt idx="6">
                  <c:v>Attracting high quality teachers to the profession</c:v>
                </c:pt>
                <c:pt idx="7">
                  <c:v>Funding cuts to schools</c:v>
                </c:pt>
                <c:pt idx="8">
                  <c:v>Tests, assessments and examinations</c:v>
                </c:pt>
                <c:pt idx="9">
                  <c:v>Teacher workload</c:v>
                </c:pt>
              </c:strCache>
            </c:strRef>
          </c:cat>
          <c:val>
            <c:numRef>
              <c:f>Sheet1!$B$2:$B$11</c:f>
              <c:numCache>
                <c:formatCode>0%</c:formatCode>
                <c:ptCount val="10"/>
                <c:pt idx="0">
                  <c:v>0.05</c:v>
                </c:pt>
                <c:pt idx="1">
                  <c:v>0.05</c:v>
                </c:pt>
                <c:pt idx="2">
                  <c:v>7.0000000000000007E-2</c:v>
                </c:pt>
                <c:pt idx="3">
                  <c:v>0.23</c:v>
                </c:pt>
                <c:pt idx="4">
                  <c:v>0.19</c:v>
                </c:pt>
                <c:pt idx="5">
                  <c:v>0.22</c:v>
                </c:pt>
                <c:pt idx="6">
                  <c:v>0.27</c:v>
                </c:pt>
                <c:pt idx="7">
                  <c:v>0.36</c:v>
                </c:pt>
                <c:pt idx="8">
                  <c:v>0.3</c:v>
                </c:pt>
                <c:pt idx="9">
                  <c:v>0.2</c:v>
                </c:pt>
              </c:numCache>
            </c:numRef>
          </c:val>
          <c:extLst>
            <c:ext xmlns:c16="http://schemas.microsoft.com/office/drawing/2014/chart" uri="{C3380CC4-5D6E-409C-BE32-E72D297353CC}">
              <c16:uniqueId val="{00000001-621B-4638-861E-F88C5A662A01}"/>
            </c:ext>
          </c:extLst>
        </c:ser>
        <c:ser>
          <c:idx val="1"/>
          <c:order val="1"/>
          <c:tx>
            <c:strRef>
              <c:f>Sheet1!$C$1</c:f>
              <c:strCache>
                <c:ptCount val="1"/>
                <c:pt idx="0">
                  <c:v>Teachers</c:v>
                </c:pt>
              </c:strCache>
            </c:strRef>
          </c:tx>
          <c:spPr>
            <a:solidFill>
              <a:schemeClr val="accent1"/>
            </a:solidFill>
            <a:ln>
              <a:noFill/>
            </a:ln>
          </c:spPr>
          <c:invertIfNegative val="0"/>
          <c:dPt>
            <c:idx val="1"/>
            <c:invertIfNegative val="0"/>
            <c:bubble3D val="0"/>
            <c:extLst>
              <c:ext xmlns:c16="http://schemas.microsoft.com/office/drawing/2014/chart" uri="{C3380CC4-5D6E-409C-BE32-E72D297353CC}">
                <c16:uniqueId val="{00000002-621B-4638-861E-F88C5A662A01}"/>
              </c:ext>
            </c:extLst>
          </c:dPt>
          <c:dPt>
            <c:idx val="3"/>
            <c:invertIfNegative val="0"/>
            <c:bubble3D val="0"/>
            <c:extLst>
              <c:ext xmlns:c16="http://schemas.microsoft.com/office/drawing/2014/chart" uri="{C3380CC4-5D6E-409C-BE32-E72D297353CC}">
                <c16:uniqueId val="{00000003-621B-4638-861E-F88C5A662A01}"/>
              </c:ext>
            </c:extLst>
          </c:dPt>
          <c:dPt>
            <c:idx val="4"/>
            <c:invertIfNegative val="0"/>
            <c:bubble3D val="0"/>
            <c:extLst>
              <c:ext xmlns:c16="http://schemas.microsoft.com/office/drawing/2014/chart" uri="{C3380CC4-5D6E-409C-BE32-E72D297353CC}">
                <c16:uniqueId val="{00000004-621B-4638-861E-F88C5A662A01}"/>
              </c:ext>
            </c:extLst>
          </c:dPt>
          <c:dPt>
            <c:idx val="5"/>
            <c:invertIfNegative val="0"/>
            <c:bubble3D val="0"/>
            <c:extLst>
              <c:ext xmlns:c16="http://schemas.microsoft.com/office/drawing/2014/chart" uri="{C3380CC4-5D6E-409C-BE32-E72D297353CC}">
                <c16:uniqueId val="{00000005-621B-4638-861E-F88C5A662A01}"/>
              </c:ext>
            </c:extLst>
          </c:dPt>
          <c:dPt>
            <c:idx val="6"/>
            <c:invertIfNegative val="0"/>
            <c:bubble3D val="0"/>
            <c:extLst>
              <c:ext xmlns:c16="http://schemas.microsoft.com/office/drawing/2014/chart" uri="{C3380CC4-5D6E-409C-BE32-E72D297353CC}">
                <c16:uniqueId val="{00000006-621B-4638-861E-F88C5A662A01}"/>
              </c:ext>
            </c:extLst>
          </c:dPt>
          <c:dPt>
            <c:idx val="7"/>
            <c:invertIfNegative val="0"/>
            <c:bubble3D val="0"/>
            <c:extLst>
              <c:ext xmlns:c16="http://schemas.microsoft.com/office/drawing/2014/chart" uri="{C3380CC4-5D6E-409C-BE32-E72D297353CC}">
                <c16:uniqueId val="{00000007-621B-4638-861E-F88C5A662A01}"/>
              </c:ext>
            </c:extLst>
          </c:dPt>
          <c:dPt>
            <c:idx val="8"/>
            <c:invertIfNegative val="0"/>
            <c:bubble3D val="0"/>
            <c:extLst>
              <c:ext xmlns:c16="http://schemas.microsoft.com/office/drawing/2014/chart" uri="{C3380CC4-5D6E-409C-BE32-E72D297353CC}">
                <c16:uniqueId val="{00000008-621B-4638-861E-F88C5A662A01}"/>
              </c:ext>
            </c:extLst>
          </c:dPt>
          <c:dPt>
            <c:idx val="9"/>
            <c:invertIfNegative val="0"/>
            <c:bubble3D val="0"/>
            <c:extLst>
              <c:ext xmlns:c16="http://schemas.microsoft.com/office/drawing/2014/chart" uri="{C3380CC4-5D6E-409C-BE32-E72D297353CC}">
                <c16:uniqueId val="{00000009-621B-4638-861E-F88C5A662A01}"/>
              </c:ext>
            </c:extLst>
          </c:dPt>
          <c:dLbls>
            <c:dLbl>
              <c:idx val="0"/>
              <c:delete val="1"/>
              <c:extLst>
                <c:ext xmlns:c15="http://schemas.microsoft.com/office/drawing/2012/chart" uri="{CE6537A1-D6FC-4f65-9D91-7224C49458BB}"/>
                <c:ext xmlns:c16="http://schemas.microsoft.com/office/drawing/2014/chart" uri="{C3380CC4-5D6E-409C-BE32-E72D297353CC}">
                  <c16:uniqueId val="{0000000A-621B-4638-861E-F88C5A662A01}"/>
                </c:ext>
              </c:extLst>
            </c:dLbl>
            <c:spPr>
              <a:noFill/>
              <a:ln>
                <a:noFill/>
              </a:ln>
              <a:effectLst/>
            </c:spPr>
            <c:txPr>
              <a:bodyPr/>
              <a:lstStyle/>
              <a:p>
                <a:pPr>
                  <a:defRPr sz="1000" b="1">
                    <a:solidFill>
                      <a:schemeClr val="tx2"/>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Sheet1!$A$2:$A$11</c:f>
              <c:strCache>
                <c:ptCount val="10"/>
                <c:pt idx="0">
                  <c:v>Don't know</c:v>
                </c:pt>
                <c:pt idx="1">
                  <c:v>School inspections</c:v>
                </c:pt>
                <c:pt idx="2">
                  <c:v>Other</c:v>
                </c:pt>
                <c:pt idx="3">
                  <c:v>Class sizes</c:v>
                </c:pt>
                <c:pt idx="4">
                  <c:v>School performance and accountability </c:v>
                </c:pt>
                <c:pt idx="5">
                  <c:v>Changes to the school curriculum</c:v>
                </c:pt>
                <c:pt idx="6">
                  <c:v>Attracting high quality teachers to the profession</c:v>
                </c:pt>
                <c:pt idx="7">
                  <c:v>Funding cuts to schools</c:v>
                </c:pt>
                <c:pt idx="8">
                  <c:v>Tests, assessments and examinations</c:v>
                </c:pt>
                <c:pt idx="9">
                  <c:v>Teacher workload</c:v>
                </c:pt>
              </c:strCache>
            </c:strRef>
          </c:cat>
          <c:val>
            <c:numRef>
              <c:f>Sheet1!$C$2:$C$11</c:f>
              <c:numCache>
                <c:formatCode>0%</c:formatCode>
                <c:ptCount val="10"/>
                <c:pt idx="0">
                  <c:v>0</c:v>
                </c:pt>
                <c:pt idx="1">
                  <c:v>0.1</c:v>
                </c:pt>
                <c:pt idx="2">
                  <c:v>0.08</c:v>
                </c:pt>
                <c:pt idx="3">
                  <c:v>0.1</c:v>
                </c:pt>
                <c:pt idx="4">
                  <c:v>0.19</c:v>
                </c:pt>
                <c:pt idx="5">
                  <c:v>0.22</c:v>
                </c:pt>
                <c:pt idx="6">
                  <c:v>0.2</c:v>
                </c:pt>
                <c:pt idx="7">
                  <c:v>0.25</c:v>
                </c:pt>
                <c:pt idx="8">
                  <c:v>0.32</c:v>
                </c:pt>
                <c:pt idx="9">
                  <c:v>0.53</c:v>
                </c:pt>
              </c:numCache>
            </c:numRef>
          </c:val>
          <c:extLst>
            <c:ext xmlns:c16="http://schemas.microsoft.com/office/drawing/2014/chart" uri="{C3380CC4-5D6E-409C-BE32-E72D297353CC}">
              <c16:uniqueId val="{0000000B-621B-4638-861E-F88C5A662A01}"/>
            </c:ext>
          </c:extLst>
        </c:ser>
        <c:dLbls>
          <c:showLegendKey val="0"/>
          <c:showVal val="0"/>
          <c:showCatName val="0"/>
          <c:showSerName val="0"/>
          <c:showPercent val="0"/>
          <c:showBubbleSize val="0"/>
        </c:dLbls>
        <c:gapWidth val="28"/>
        <c:axId val="564041008"/>
        <c:axId val="564035912"/>
      </c:barChart>
      <c:catAx>
        <c:axId val="564041008"/>
        <c:scaling>
          <c:orientation val="minMax"/>
        </c:scaling>
        <c:delete val="0"/>
        <c:axPos val="l"/>
        <c:numFmt formatCode="General" sourceLinked="0"/>
        <c:majorTickMark val="out"/>
        <c:minorTickMark val="none"/>
        <c:tickLblPos val="nextTo"/>
        <c:spPr>
          <a:ln>
            <a:noFill/>
          </a:ln>
        </c:spPr>
        <c:txPr>
          <a:bodyPr anchor="b"/>
          <a:lstStyle/>
          <a:p>
            <a:pPr>
              <a:defRPr sz="1050">
                <a:solidFill>
                  <a:schemeClr val="tx2"/>
                </a:solidFill>
              </a:defRPr>
            </a:pPr>
            <a:endParaRPr lang="en-US"/>
          </a:p>
        </c:txPr>
        <c:crossAx val="564035912"/>
        <c:crosses val="autoZero"/>
        <c:auto val="1"/>
        <c:lblAlgn val="r"/>
        <c:lblOffset val="100"/>
        <c:noMultiLvlLbl val="0"/>
      </c:catAx>
      <c:valAx>
        <c:axId val="564035912"/>
        <c:scaling>
          <c:orientation val="minMax"/>
        </c:scaling>
        <c:delete val="1"/>
        <c:axPos val="b"/>
        <c:numFmt formatCode="0%" sourceLinked="1"/>
        <c:majorTickMark val="none"/>
        <c:minorTickMark val="none"/>
        <c:tickLblPos val="none"/>
        <c:crossAx val="564041008"/>
        <c:crosses val="autoZero"/>
        <c:crossBetween val="between"/>
      </c:valAx>
      <c:spPr>
        <a:ln>
          <a:noFill/>
        </a:ln>
      </c:spPr>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4193100915242798"/>
          <c:y val="6.1361565555600898E-2"/>
          <c:w val="0.39850586918248898"/>
          <c:h val="0.87489144833723198"/>
        </c:manualLayout>
      </c:layout>
      <c:barChart>
        <c:barDir val="bar"/>
        <c:grouping val="clustered"/>
        <c:varyColors val="0"/>
        <c:ser>
          <c:idx val="0"/>
          <c:order val="0"/>
          <c:tx>
            <c:strRef>
              <c:f>Sheet1!$B$1</c:f>
              <c:strCache>
                <c:ptCount val="1"/>
                <c:pt idx="0">
                  <c:v>Non Head Teachers</c:v>
                </c:pt>
              </c:strCache>
            </c:strRef>
          </c:tx>
          <c:spPr>
            <a:solidFill>
              <a:schemeClr val="tx1">
                <a:lumMod val="40000"/>
                <a:lumOff val="60000"/>
              </a:schemeClr>
            </a:solidFill>
          </c:spPr>
          <c:invertIfNegative val="0"/>
          <c:dLbls>
            <c:dLbl>
              <c:idx val="0"/>
              <c:spPr>
                <a:noFill/>
                <a:ln>
                  <a:noFill/>
                </a:ln>
                <a:effectLst/>
              </c:spPr>
              <c:txPr>
                <a:bodyPr wrap="square" lIns="38100" tIns="19050" rIns="38100" bIns="19050" anchor="ctr">
                  <a:noAutofit/>
                </a:bodyPr>
                <a:lstStyle/>
                <a:p>
                  <a:pPr>
                    <a:defRPr sz="1000" b="1">
                      <a:solidFill>
                        <a:schemeClr val="tx2"/>
                      </a:solidFill>
                    </a:defRPr>
                  </a:pPr>
                  <a:endParaRPr lang="en-US"/>
                </a:p>
              </c:tx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6CDE-4683-8ACE-D689BCD20E9D}"/>
                </c:ext>
              </c:extLst>
            </c:dLbl>
            <c:spPr>
              <a:noFill/>
              <a:ln>
                <a:noFill/>
              </a:ln>
              <a:effectLst/>
            </c:spPr>
            <c:txPr>
              <a:bodyPr wrap="square" lIns="38100" tIns="19050" rIns="38100" bIns="19050" anchor="ctr">
                <a:spAutoFit/>
              </a:bodyPr>
              <a:lstStyle/>
              <a:p>
                <a:pPr>
                  <a:defRPr sz="1000" b="1">
                    <a:solidFill>
                      <a:schemeClr val="tx2"/>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Sheet1!$A$2:$A$11</c:f>
              <c:strCache>
                <c:ptCount val="10"/>
                <c:pt idx="0">
                  <c:v>Don't know</c:v>
                </c:pt>
                <c:pt idx="1">
                  <c:v>Other</c:v>
                </c:pt>
                <c:pt idx="2">
                  <c:v>Class sizes</c:v>
                </c:pt>
                <c:pt idx="3">
                  <c:v>School inspections</c:v>
                </c:pt>
                <c:pt idx="4">
                  <c:v>Changes to the school curriculum</c:v>
                </c:pt>
                <c:pt idx="5">
                  <c:v>Tests, assessments and examinations</c:v>
                </c:pt>
                <c:pt idx="6">
                  <c:v>School performance and accountability </c:v>
                </c:pt>
                <c:pt idx="7">
                  <c:v>Funding cuts to schools</c:v>
                </c:pt>
                <c:pt idx="8">
                  <c:v>Teacher workload</c:v>
                </c:pt>
                <c:pt idx="9">
                  <c:v>Attracting high quality teachers to the profession</c:v>
                </c:pt>
              </c:strCache>
            </c:strRef>
          </c:cat>
          <c:val>
            <c:numRef>
              <c:f>Sheet1!$B$2:$B$11</c:f>
              <c:numCache>
                <c:formatCode>0%</c:formatCode>
                <c:ptCount val="10"/>
                <c:pt idx="0">
                  <c:v>0.01</c:v>
                </c:pt>
                <c:pt idx="1">
                  <c:v>0.08</c:v>
                </c:pt>
                <c:pt idx="2">
                  <c:v>0.11</c:v>
                </c:pt>
                <c:pt idx="3">
                  <c:v>0.1</c:v>
                </c:pt>
                <c:pt idx="4">
                  <c:v>0.24</c:v>
                </c:pt>
                <c:pt idx="5">
                  <c:v>0.33</c:v>
                </c:pt>
                <c:pt idx="6">
                  <c:v>0.17</c:v>
                </c:pt>
                <c:pt idx="7">
                  <c:v>0.25</c:v>
                </c:pt>
                <c:pt idx="8">
                  <c:v>0.56999999999999995</c:v>
                </c:pt>
                <c:pt idx="9">
                  <c:v>0.16</c:v>
                </c:pt>
              </c:numCache>
            </c:numRef>
          </c:val>
          <c:extLst>
            <c:ext xmlns:c16="http://schemas.microsoft.com/office/drawing/2014/chart" uri="{C3380CC4-5D6E-409C-BE32-E72D297353CC}">
              <c16:uniqueId val="{00000001-6CDE-4683-8ACE-D689BCD20E9D}"/>
            </c:ext>
          </c:extLst>
        </c:ser>
        <c:ser>
          <c:idx val="1"/>
          <c:order val="1"/>
          <c:tx>
            <c:strRef>
              <c:f>Sheet1!$C$1</c:f>
              <c:strCache>
                <c:ptCount val="1"/>
                <c:pt idx="0">
                  <c:v>Head Teachers</c:v>
                </c:pt>
              </c:strCache>
            </c:strRef>
          </c:tx>
          <c:spPr>
            <a:solidFill>
              <a:schemeClr val="accent1"/>
            </a:solidFill>
            <a:ln>
              <a:noFill/>
            </a:ln>
          </c:spPr>
          <c:invertIfNegative val="0"/>
          <c:dPt>
            <c:idx val="2"/>
            <c:invertIfNegative val="0"/>
            <c:bubble3D val="0"/>
            <c:extLst>
              <c:ext xmlns:c16="http://schemas.microsoft.com/office/drawing/2014/chart" uri="{C3380CC4-5D6E-409C-BE32-E72D297353CC}">
                <c16:uniqueId val="{00000002-6CDE-4683-8ACE-D689BCD20E9D}"/>
              </c:ext>
            </c:extLst>
          </c:dPt>
          <c:dPt>
            <c:idx val="3"/>
            <c:invertIfNegative val="0"/>
            <c:bubble3D val="0"/>
            <c:extLst>
              <c:ext xmlns:c16="http://schemas.microsoft.com/office/drawing/2014/chart" uri="{C3380CC4-5D6E-409C-BE32-E72D297353CC}">
                <c16:uniqueId val="{00000003-6CDE-4683-8ACE-D689BCD20E9D}"/>
              </c:ext>
            </c:extLst>
          </c:dPt>
          <c:dPt>
            <c:idx val="4"/>
            <c:invertIfNegative val="0"/>
            <c:bubble3D val="0"/>
            <c:extLst>
              <c:ext xmlns:c16="http://schemas.microsoft.com/office/drawing/2014/chart" uri="{C3380CC4-5D6E-409C-BE32-E72D297353CC}">
                <c16:uniqueId val="{00000004-6CDE-4683-8ACE-D689BCD20E9D}"/>
              </c:ext>
            </c:extLst>
          </c:dPt>
          <c:dPt>
            <c:idx val="5"/>
            <c:invertIfNegative val="0"/>
            <c:bubble3D val="0"/>
            <c:extLst>
              <c:ext xmlns:c16="http://schemas.microsoft.com/office/drawing/2014/chart" uri="{C3380CC4-5D6E-409C-BE32-E72D297353CC}">
                <c16:uniqueId val="{00000005-6CDE-4683-8ACE-D689BCD20E9D}"/>
              </c:ext>
            </c:extLst>
          </c:dPt>
          <c:dPt>
            <c:idx val="6"/>
            <c:invertIfNegative val="0"/>
            <c:bubble3D val="0"/>
            <c:extLst>
              <c:ext xmlns:c16="http://schemas.microsoft.com/office/drawing/2014/chart" uri="{C3380CC4-5D6E-409C-BE32-E72D297353CC}">
                <c16:uniqueId val="{00000006-6CDE-4683-8ACE-D689BCD20E9D}"/>
              </c:ext>
            </c:extLst>
          </c:dPt>
          <c:dPt>
            <c:idx val="7"/>
            <c:invertIfNegative val="0"/>
            <c:bubble3D val="0"/>
            <c:extLst>
              <c:ext xmlns:c16="http://schemas.microsoft.com/office/drawing/2014/chart" uri="{C3380CC4-5D6E-409C-BE32-E72D297353CC}">
                <c16:uniqueId val="{00000007-6CDE-4683-8ACE-D689BCD20E9D}"/>
              </c:ext>
            </c:extLst>
          </c:dPt>
          <c:dPt>
            <c:idx val="8"/>
            <c:invertIfNegative val="0"/>
            <c:bubble3D val="0"/>
            <c:extLst>
              <c:ext xmlns:c16="http://schemas.microsoft.com/office/drawing/2014/chart" uri="{C3380CC4-5D6E-409C-BE32-E72D297353CC}">
                <c16:uniqueId val="{00000008-6CDE-4683-8ACE-D689BCD20E9D}"/>
              </c:ext>
            </c:extLst>
          </c:dPt>
          <c:dPt>
            <c:idx val="9"/>
            <c:invertIfNegative val="0"/>
            <c:bubble3D val="0"/>
            <c:extLst>
              <c:ext xmlns:c16="http://schemas.microsoft.com/office/drawing/2014/chart" uri="{C3380CC4-5D6E-409C-BE32-E72D297353CC}">
                <c16:uniqueId val="{00000009-6CDE-4683-8ACE-D689BCD20E9D}"/>
              </c:ext>
            </c:extLst>
          </c:dPt>
          <c:dLbls>
            <c:dLbl>
              <c:idx val="0"/>
              <c:delete val="1"/>
              <c:extLst>
                <c:ext xmlns:c15="http://schemas.microsoft.com/office/drawing/2012/chart" uri="{CE6537A1-D6FC-4f65-9D91-7224C49458BB}"/>
                <c:ext xmlns:c16="http://schemas.microsoft.com/office/drawing/2014/chart" uri="{C3380CC4-5D6E-409C-BE32-E72D297353CC}">
                  <c16:uniqueId val="{0000000A-6CDE-4683-8ACE-D689BCD20E9D}"/>
                </c:ext>
              </c:extLst>
            </c:dLbl>
            <c:spPr>
              <a:noFill/>
              <a:ln>
                <a:noFill/>
              </a:ln>
              <a:effectLst/>
            </c:spPr>
            <c:txPr>
              <a:bodyPr/>
              <a:lstStyle/>
              <a:p>
                <a:pPr>
                  <a:defRPr sz="1000" b="1">
                    <a:solidFill>
                      <a:schemeClr val="tx2"/>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Sheet1!$A$2:$A$11</c:f>
              <c:strCache>
                <c:ptCount val="10"/>
                <c:pt idx="0">
                  <c:v>Don't know</c:v>
                </c:pt>
                <c:pt idx="1">
                  <c:v>Other</c:v>
                </c:pt>
                <c:pt idx="2">
                  <c:v>Class sizes</c:v>
                </c:pt>
                <c:pt idx="3">
                  <c:v>School inspections</c:v>
                </c:pt>
                <c:pt idx="4">
                  <c:v>Changes to the school curriculum</c:v>
                </c:pt>
                <c:pt idx="5">
                  <c:v>Tests, assessments and examinations</c:v>
                </c:pt>
                <c:pt idx="6">
                  <c:v>School performance and accountability </c:v>
                </c:pt>
                <c:pt idx="7">
                  <c:v>Funding cuts to schools</c:v>
                </c:pt>
                <c:pt idx="8">
                  <c:v>Teacher workload</c:v>
                </c:pt>
                <c:pt idx="9">
                  <c:v>Attracting high quality teachers to the profession</c:v>
                </c:pt>
              </c:strCache>
            </c:strRef>
          </c:cat>
          <c:val>
            <c:numRef>
              <c:f>Sheet1!$C$2:$C$11</c:f>
              <c:numCache>
                <c:formatCode>0%</c:formatCode>
                <c:ptCount val="10"/>
                <c:pt idx="0">
                  <c:v>0</c:v>
                </c:pt>
                <c:pt idx="1">
                  <c:v>0.08</c:v>
                </c:pt>
                <c:pt idx="2">
                  <c:v>0.08</c:v>
                </c:pt>
                <c:pt idx="3">
                  <c:v>0.1</c:v>
                </c:pt>
                <c:pt idx="4">
                  <c:v>0.14000000000000001</c:v>
                </c:pt>
                <c:pt idx="5">
                  <c:v>0.26</c:v>
                </c:pt>
                <c:pt idx="6">
                  <c:v>0.28000000000000003</c:v>
                </c:pt>
                <c:pt idx="7">
                  <c:v>0.28000000000000003</c:v>
                </c:pt>
                <c:pt idx="8">
                  <c:v>0.38</c:v>
                </c:pt>
                <c:pt idx="9">
                  <c:v>0.4</c:v>
                </c:pt>
              </c:numCache>
            </c:numRef>
          </c:val>
          <c:extLst>
            <c:ext xmlns:c16="http://schemas.microsoft.com/office/drawing/2014/chart" uri="{C3380CC4-5D6E-409C-BE32-E72D297353CC}">
              <c16:uniqueId val="{0000000B-6CDE-4683-8ACE-D689BCD20E9D}"/>
            </c:ext>
          </c:extLst>
        </c:ser>
        <c:dLbls>
          <c:showLegendKey val="0"/>
          <c:showVal val="0"/>
          <c:showCatName val="0"/>
          <c:showSerName val="0"/>
          <c:showPercent val="0"/>
          <c:showBubbleSize val="0"/>
        </c:dLbls>
        <c:gapWidth val="28"/>
        <c:axId val="564037480"/>
        <c:axId val="564042576"/>
      </c:barChart>
      <c:catAx>
        <c:axId val="564037480"/>
        <c:scaling>
          <c:orientation val="minMax"/>
        </c:scaling>
        <c:delete val="0"/>
        <c:axPos val="l"/>
        <c:numFmt formatCode="General" sourceLinked="0"/>
        <c:majorTickMark val="out"/>
        <c:minorTickMark val="none"/>
        <c:tickLblPos val="nextTo"/>
        <c:spPr>
          <a:ln>
            <a:noFill/>
          </a:ln>
        </c:spPr>
        <c:txPr>
          <a:bodyPr/>
          <a:lstStyle/>
          <a:p>
            <a:pPr>
              <a:defRPr sz="1000">
                <a:solidFill>
                  <a:schemeClr val="tx2"/>
                </a:solidFill>
              </a:defRPr>
            </a:pPr>
            <a:endParaRPr lang="en-US"/>
          </a:p>
        </c:txPr>
        <c:crossAx val="564042576"/>
        <c:crosses val="autoZero"/>
        <c:auto val="1"/>
        <c:lblAlgn val="ctr"/>
        <c:lblOffset val="100"/>
        <c:noMultiLvlLbl val="0"/>
      </c:catAx>
      <c:valAx>
        <c:axId val="564042576"/>
        <c:scaling>
          <c:orientation val="minMax"/>
        </c:scaling>
        <c:delete val="1"/>
        <c:axPos val="b"/>
        <c:numFmt formatCode="0%" sourceLinked="1"/>
        <c:majorTickMark val="none"/>
        <c:minorTickMark val="none"/>
        <c:tickLblPos val="none"/>
        <c:crossAx val="564037480"/>
        <c:crosses val="autoZero"/>
        <c:crossBetween val="between"/>
      </c:valAx>
      <c:spPr>
        <a:ln>
          <a:noFill/>
        </a:ln>
      </c:spPr>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028712333195102"/>
          <c:y val="6.1361565555600898E-2"/>
          <c:w val="0.49971287666804898"/>
          <c:h val="0.93511395552461196"/>
        </c:manualLayout>
      </c:layout>
      <c:barChart>
        <c:barDir val="bar"/>
        <c:grouping val="stacked"/>
        <c:varyColors val="0"/>
        <c:ser>
          <c:idx val="0"/>
          <c:order val="0"/>
          <c:tx>
            <c:strRef>
              <c:f>Sheet1!$B$1</c:f>
              <c:strCache>
                <c:ptCount val="1"/>
                <c:pt idx="0">
                  <c:v>Most</c:v>
                </c:pt>
              </c:strCache>
            </c:strRef>
          </c:tx>
          <c:spPr>
            <a:solidFill>
              <a:schemeClr val="accent1"/>
            </a:solidFill>
            <a:ln>
              <a:noFill/>
            </a:ln>
          </c:spPr>
          <c:invertIfNegative val="0"/>
          <c:dPt>
            <c:idx val="0"/>
            <c:invertIfNegative val="0"/>
            <c:bubble3D val="0"/>
            <c:extLst>
              <c:ext xmlns:c16="http://schemas.microsoft.com/office/drawing/2014/chart" uri="{C3380CC4-5D6E-409C-BE32-E72D297353CC}">
                <c16:uniqueId val="{00000000-8C0E-4D03-BCA5-1209196BFE20}"/>
              </c:ext>
            </c:extLst>
          </c:dPt>
          <c:dPt>
            <c:idx val="3"/>
            <c:invertIfNegative val="0"/>
            <c:bubble3D val="0"/>
            <c:extLst>
              <c:ext xmlns:c16="http://schemas.microsoft.com/office/drawing/2014/chart" uri="{C3380CC4-5D6E-409C-BE32-E72D297353CC}">
                <c16:uniqueId val="{00000001-8C0E-4D03-BCA5-1209196BFE20}"/>
              </c:ext>
            </c:extLst>
          </c:dPt>
          <c:dPt>
            <c:idx val="4"/>
            <c:invertIfNegative val="0"/>
            <c:bubble3D val="0"/>
            <c:extLst>
              <c:ext xmlns:c16="http://schemas.microsoft.com/office/drawing/2014/chart" uri="{C3380CC4-5D6E-409C-BE32-E72D297353CC}">
                <c16:uniqueId val="{00000002-8C0E-4D03-BCA5-1209196BFE20}"/>
              </c:ext>
            </c:extLst>
          </c:dPt>
          <c:dPt>
            <c:idx val="5"/>
            <c:invertIfNegative val="0"/>
            <c:bubble3D val="0"/>
            <c:extLst>
              <c:ext xmlns:c16="http://schemas.microsoft.com/office/drawing/2014/chart" uri="{C3380CC4-5D6E-409C-BE32-E72D297353CC}">
                <c16:uniqueId val="{00000003-8C0E-4D03-BCA5-1209196BFE20}"/>
              </c:ext>
            </c:extLst>
          </c:dPt>
          <c:dPt>
            <c:idx val="6"/>
            <c:invertIfNegative val="0"/>
            <c:bubble3D val="0"/>
            <c:extLst>
              <c:ext xmlns:c16="http://schemas.microsoft.com/office/drawing/2014/chart" uri="{C3380CC4-5D6E-409C-BE32-E72D297353CC}">
                <c16:uniqueId val="{00000004-8C0E-4D03-BCA5-1209196BFE20}"/>
              </c:ext>
            </c:extLst>
          </c:dPt>
          <c:dPt>
            <c:idx val="7"/>
            <c:invertIfNegative val="0"/>
            <c:bubble3D val="0"/>
            <c:extLst>
              <c:ext xmlns:c16="http://schemas.microsoft.com/office/drawing/2014/chart" uri="{C3380CC4-5D6E-409C-BE32-E72D297353CC}">
                <c16:uniqueId val="{00000005-8C0E-4D03-BCA5-1209196BFE20}"/>
              </c:ext>
            </c:extLst>
          </c:dPt>
          <c:dPt>
            <c:idx val="8"/>
            <c:invertIfNegative val="0"/>
            <c:bubble3D val="0"/>
            <c:extLst>
              <c:ext xmlns:c16="http://schemas.microsoft.com/office/drawing/2014/chart" uri="{C3380CC4-5D6E-409C-BE32-E72D297353CC}">
                <c16:uniqueId val="{00000006-8C0E-4D03-BCA5-1209196BFE20}"/>
              </c:ext>
            </c:extLst>
          </c:dPt>
          <c:dPt>
            <c:idx val="9"/>
            <c:invertIfNegative val="0"/>
            <c:bubble3D val="0"/>
            <c:extLst>
              <c:ext xmlns:c16="http://schemas.microsoft.com/office/drawing/2014/chart" uri="{C3380CC4-5D6E-409C-BE32-E72D297353CC}">
                <c16:uniqueId val="{00000007-8C0E-4D03-BCA5-1209196BFE20}"/>
              </c:ext>
            </c:extLst>
          </c:dPt>
          <c:dLbls>
            <c:dLbl>
              <c:idx val="0"/>
              <c:layout>
                <c:manualLayout>
                  <c:x val="4.4642864989254899E-3"/>
                  <c:y val="7.0849996331978499E-3"/>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8C0E-4D03-BCA5-1209196BFE20}"/>
                </c:ext>
              </c:extLst>
            </c:dLbl>
            <c:dLbl>
              <c:idx val="1"/>
              <c:layout>
                <c:manualLayout>
                  <c:x val="8.9285729978509105E-3"/>
                  <c:y val="0"/>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8C0E-4D03-BCA5-1209196BFE20}"/>
                </c:ext>
              </c:extLst>
            </c:dLbl>
            <c:spPr>
              <a:noFill/>
              <a:ln>
                <a:noFill/>
              </a:ln>
              <a:effectLst/>
            </c:spPr>
            <c:txPr>
              <a:bodyPr/>
              <a:lstStyle/>
              <a:p>
                <a:pPr>
                  <a:defRPr sz="1000" b="1">
                    <a:solidFill>
                      <a:schemeClr val="tx2"/>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Sheet1!$A$2:$A$11</c:f>
              <c:strCache>
                <c:ptCount val="10"/>
                <c:pt idx="0">
                  <c:v>None of these</c:v>
                </c:pt>
                <c:pt idx="1">
                  <c:v>Other</c:v>
                </c:pt>
                <c:pt idx="2">
                  <c:v>Don't know</c:v>
                </c:pt>
                <c:pt idx="3">
                  <c:v>Tests, assessments and examinations becoming too easy</c:v>
                </c:pt>
                <c:pt idx="4">
                  <c:v>Tests, assessments and examinations becoming too difficult</c:v>
                </c:pt>
                <c:pt idx="5">
                  <c:v>The use of tests and assessments to evaluate teacher performance</c:v>
                </c:pt>
                <c:pt idx="6">
                  <c:v>Students taking too many tests</c:v>
                </c:pt>
                <c:pt idx="7">
                  <c:v>Students starting tests, assessment and examinations at too young an age</c:v>
                </c:pt>
                <c:pt idx="8">
                  <c:v>The impact of the culture of testing and assessment on the quality of teaching</c:v>
                </c:pt>
                <c:pt idx="9">
                  <c:v>Tests and assessments not being a fair measurement of students' real achievements </c:v>
                </c:pt>
              </c:strCache>
            </c:strRef>
          </c:cat>
          <c:val>
            <c:numRef>
              <c:f>Sheet1!$B$2:$B$11</c:f>
              <c:numCache>
                <c:formatCode>0%</c:formatCode>
                <c:ptCount val="10"/>
                <c:pt idx="0">
                  <c:v>0.01</c:v>
                </c:pt>
                <c:pt idx="1">
                  <c:v>0.02</c:v>
                </c:pt>
                <c:pt idx="2">
                  <c:v>0.03</c:v>
                </c:pt>
                <c:pt idx="3">
                  <c:v>0.05</c:v>
                </c:pt>
                <c:pt idx="4">
                  <c:v>0.08</c:v>
                </c:pt>
                <c:pt idx="5">
                  <c:v>0.09</c:v>
                </c:pt>
                <c:pt idx="6">
                  <c:v>0.08</c:v>
                </c:pt>
                <c:pt idx="7">
                  <c:v>0.19</c:v>
                </c:pt>
                <c:pt idx="8">
                  <c:v>0.19</c:v>
                </c:pt>
                <c:pt idx="9">
                  <c:v>0.26</c:v>
                </c:pt>
              </c:numCache>
            </c:numRef>
          </c:val>
          <c:extLst>
            <c:ext xmlns:c16="http://schemas.microsoft.com/office/drawing/2014/chart" uri="{C3380CC4-5D6E-409C-BE32-E72D297353CC}">
              <c16:uniqueId val="{00000009-8C0E-4D03-BCA5-1209196BFE20}"/>
            </c:ext>
          </c:extLst>
        </c:ser>
        <c:ser>
          <c:idx val="1"/>
          <c:order val="1"/>
          <c:tx>
            <c:strRef>
              <c:f>Sheet1!$C$1</c:f>
              <c:strCache>
                <c:ptCount val="1"/>
                <c:pt idx="0">
                  <c:v>Second Most</c:v>
                </c:pt>
              </c:strCache>
            </c:strRef>
          </c:tx>
          <c:spPr>
            <a:solidFill>
              <a:schemeClr val="accent3"/>
            </a:solidFill>
          </c:spPr>
          <c:invertIfNegative val="0"/>
          <c:dLbls>
            <c:dLbl>
              <c:idx val="0"/>
              <c:layout>
                <c:manualLayout>
                  <c:x val="3.12500054924785E-2"/>
                  <c:y val="7.0849996331978499E-3"/>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A-8C0E-4D03-BCA5-1209196BFE20}"/>
                </c:ext>
              </c:extLst>
            </c:dLbl>
            <c:dLbl>
              <c:idx val="1"/>
              <c:layout>
                <c:manualLayout>
                  <c:x val="2.9017862243015599E-2"/>
                  <c:y val="0"/>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B-8C0E-4D03-BCA5-1209196BFE20}"/>
                </c:ext>
              </c:extLst>
            </c:dLbl>
            <c:dLbl>
              <c:idx val="3"/>
              <c:layout>
                <c:manualLayout>
                  <c:x val="1.33928594967765E-2"/>
                  <c:y val="0"/>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C-8C0E-4D03-BCA5-1209196BFE20}"/>
                </c:ext>
              </c:extLst>
            </c:dLbl>
            <c:spPr>
              <a:noFill/>
              <a:ln>
                <a:noFill/>
              </a:ln>
              <a:effectLst/>
            </c:spPr>
            <c:txPr>
              <a:bodyPr wrap="square" lIns="38100" tIns="19050" rIns="38100" bIns="19050" anchor="ctr">
                <a:spAutoFit/>
              </a:bodyPr>
              <a:lstStyle/>
              <a:p>
                <a:pPr>
                  <a:defRPr sz="1000" b="1">
                    <a:solidFill>
                      <a:schemeClr val="tx2"/>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Sheet1!$A$2:$A$11</c:f>
              <c:strCache>
                <c:ptCount val="10"/>
                <c:pt idx="0">
                  <c:v>None of these</c:v>
                </c:pt>
                <c:pt idx="1">
                  <c:v>Other</c:v>
                </c:pt>
                <c:pt idx="2">
                  <c:v>Don't know</c:v>
                </c:pt>
                <c:pt idx="3">
                  <c:v>Tests, assessments and examinations becoming too easy</c:v>
                </c:pt>
                <c:pt idx="4">
                  <c:v>Tests, assessments and examinations becoming too difficult</c:v>
                </c:pt>
                <c:pt idx="5">
                  <c:v>The use of tests and assessments to evaluate teacher performance</c:v>
                </c:pt>
                <c:pt idx="6">
                  <c:v>Students taking too many tests</c:v>
                </c:pt>
                <c:pt idx="7">
                  <c:v>Students starting tests, assessment and examinations at too young an age</c:v>
                </c:pt>
                <c:pt idx="8">
                  <c:v>The impact of the culture of testing and assessment on the quality of teaching</c:v>
                </c:pt>
                <c:pt idx="9">
                  <c:v>Tests and assessments not being a fair measurement of students' real achievements </c:v>
                </c:pt>
              </c:strCache>
            </c:strRef>
          </c:cat>
          <c:val>
            <c:numRef>
              <c:f>Sheet1!$C$2:$C$11</c:f>
              <c:numCache>
                <c:formatCode>0%</c:formatCode>
                <c:ptCount val="10"/>
                <c:pt idx="0">
                  <c:v>0.01</c:v>
                </c:pt>
                <c:pt idx="1">
                  <c:v>0.02</c:v>
                </c:pt>
                <c:pt idx="2">
                  <c:v>0.05</c:v>
                </c:pt>
                <c:pt idx="3">
                  <c:v>0.03</c:v>
                </c:pt>
                <c:pt idx="4">
                  <c:v>7.0000000000000007E-2</c:v>
                </c:pt>
                <c:pt idx="5">
                  <c:v>0.12</c:v>
                </c:pt>
                <c:pt idx="6">
                  <c:v>0.14000000000000001</c:v>
                </c:pt>
                <c:pt idx="7">
                  <c:v>0.16</c:v>
                </c:pt>
                <c:pt idx="8">
                  <c:v>0.19</c:v>
                </c:pt>
                <c:pt idx="9">
                  <c:v>0.21</c:v>
                </c:pt>
              </c:numCache>
            </c:numRef>
          </c:val>
          <c:extLst>
            <c:ext xmlns:c16="http://schemas.microsoft.com/office/drawing/2014/chart" uri="{C3380CC4-5D6E-409C-BE32-E72D297353CC}">
              <c16:uniqueId val="{0000000D-8C0E-4D03-BCA5-1209196BFE20}"/>
            </c:ext>
          </c:extLst>
        </c:ser>
        <c:dLbls>
          <c:showLegendKey val="0"/>
          <c:showVal val="0"/>
          <c:showCatName val="0"/>
          <c:showSerName val="0"/>
          <c:showPercent val="0"/>
          <c:showBubbleSize val="0"/>
        </c:dLbls>
        <c:gapWidth val="28"/>
        <c:overlap val="100"/>
        <c:axId val="465582368"/>
        <c:axId val="465587072"/>
      </c:barChart>
      <c:catAx>
        <c:axId val="465582368"/>
        <c:scaling>
          <c:orientation val="minMax"/>
        </c:scaling>
        <c:delete val="0"/>
        <c:axPos val="l"/>
        <c:numFmt formatCode="General" sourceLinked="0"/>
        <c:majorTickMark val="out"/>
        <c:minorTickMark val="none"/>
        <c:tickLblPos val="nextTo"/>
        <c:spPr>
          <a:ln>
            <a:noFill/>
          </a:ln>
        </c:spPr>
        <c:txPr>
          <a:bodyPr/>
          <a:lstStyle/>
          <a:p>
            <a:pPr>
              <a:defRPr sz="900">
                <a:solidFill>
                  <a:schemeClr val="tx2"/>
                </a:solidFill>
              </a:defRPr>
            </a:pPr>
            <a:endParaRPr lang="en-US"/>
          </a:p>
        </c:txPr>
        <c:crossAx val="465587072"/>
        <c:crosses val="autoZero"/>
        <c:auto val="1"/>
        <c:lblAlgn val="ctr"/>
        <c:lblOffset val="100"/>
        <c:noMultiLvlLbl val="0"/>
      </c:catAx>
      <c:valAx>
        <c:axId val="465587072"/>
        <c:scaling>
          <c:orientation val="minMax"/>
        </c:scaling>
        <c:delete val="1"/>
        <c:axPos val="b"/>
        <c:numFmt formatCode="0%" sourceLinked="1"/>
        <c:majorTickMark val="none"/>
        <c:minorTickMark val="none"/>
        <c:tickLblPos val="none"/>
        <c:crossAx val="465582368"/>
        <c:crosses val="autoZero"/>
        <c:crossBetween val="between"/>
      </c:valAx>
      <c:spPr>
        <a:ln>
          <a:noFill/>
        </a:ln>
      </c:spPr>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771811023621999"/>
          <c:y val="6.1361565555600898E-2"/>
          <c:w val="0.529960547307464"/>
          <c:h val="0.92105385299763898"/>
        </c:manualLayout>
      </c:layout>
      <c:barChart>
        <c:barDir val="bar"/>
        <c:grouping val="clustered"/>
        <c:varyColors val="0"/>
        <c:ser>
          <c:idx val="0"/>
          <c:order val="0"/>
          <c:tx>
            <c:strRef>
              <c:f>Sheet1!$B$1</c:f>
              <c:strCache>
                <c:ptCount val="1"/>
                <c:pt idx="0">
                  <c:v>Parents</c:v>
                </c:pt>
              </c:strCache>
            </c:strRef>
          </c:tx>
          <c:spPr>
            <a:solidFill>
              <a:schemeClr val="accent3"/>
            </a:solidFill>
          </c:spPr>
          <c:invertIfNegative val="0"/>
          <c:dLbls>
            <c:spPr>
              <a:noFill/>
              <a:ln>
                <a:noFill/>
              </a:ln>
              <a:effectLst/>
            </c:spPr>
            <c:txPr>
              <a:bodyPr wrap="square" lIns="38100" tIns="19050" rIns="38100" bIns="19050" anchor="ctr">
                <a:spAutoFit/>
              </a:bodyPr>
              <a:lstStyle/>
              <a:p>
                <a:pPr>
                  <a:defRPr sz="1000" b="1">
                    <a:solidFill>
                      <a:schemeClr val="tx2"/>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Sheet1!$A$2:$A$11</c:f>
              <c:strCache>
                <c:ptCount val="10"/>
                <c:pt idx="0">
                  <c:v>Don't know</c:v>
                </c:pt>
                <c:pt idx="1">
                  <c:v>None of these</c:v>
                </c:pt>
                <c:pt idx="2">
                  <c:v>Other</c:v>
                </c:pt>
                <c:pt idx="3">
                  <c:v>Tests, assessments and examinations becoming too easy</c:v>
                </c:pt>
                <c:pt idx="4">
                  <c:v>Tests, assessments and examinations becoming too difficult</c:v>
                </c:pt>
                <c:pt idx="5">
                  <c:v>Students taking too many tests</c:v>
                </c:pt>
                <c:pt idx="6">
                  <c:v>Students starting tests, assessment and examinations at too young an age</c:v>
                </c:pt>
                <c:pt idx="7">
                  <c:v>The use of tests and assessments to evaluate teacher performance</c:v>
                </c:pt>
                <c:pt idx="8">
                  <c:v>Tests and assessments not being a fair measurement of students' real achievements </c:v>
                </c:pt>
                <c:pt idx="9">
                  <c:v>The impact of the culture of testing and assessment on the quality of teaching</c:v>
                </c:pt>
              </c:strCache>
            </c:strRef>
          </c:cat>
          <c:val>
            <c:numRef>
              <c:f>Sheet1!$B$2:$B$11</c:f>
              <c:numCache>
                <c:formatCode>0%</c:formatCode>
                <c:ptCount val="10"/>
                <c:pt idx="0">
                  <c:v>7.0000000000000007E-2</c:v>
                </c:pt>
                <c:pt idx="1">
                  <c:v>0.04</c:v>
                </c:pt>
                <c:pt idx="2">
                  <c:v>0.04</c:v>
                </c:pt>
                <c:pt idx="3">
                  <c:v>0.12</c:v>
                </c:pt>
                <c:pt idx="4">
                  <c:v>0.18</c:v>
                </c:pt>
                <c:pt idx="5">
                  <c:v>0.23</c:v>
                </c:pt>
                <c:pt idx="6">
                  <c:v>0.42</c:v>
                </c:pt>
                <c:pt idx="7">
                  <c:v>0.13</c:v>
                </c:pt>
                <c:pt idx="8">
                  <c:v>0.47</c:v>
                </c:pt>
                <c:pt idx="9">
                  <c:v>0.21</c:v>
                </c:pt>
              </c:numCache>
            </c:numRef>
          </c:val>
          <c:extLst>
            <c:ext xmlns:c16="http://schemas.microsoft.com/office/drawing/2014/chart" uri="{C3380CC4-5D6E-409C-BE32-E72D297353CC}">
              <c16:uniqueId val="{00000000-AE8F-46E1-B318-22C409EF3A34}"/>
            </c:ext>
          </c:extLst>
        </c:ser>
        <c:ser>
          <c:idx val="1"/>
          <c:order val="1"/>
          <c:tx>
            <c:strRef>
              <c:f>Sheet1!$C$1</c:f>
              <c:strCache>
                <c:ptCount val="1"/>
                <c:pt idx="0">
                  <c:v>Teachers</c:v>
                </c:pt>
              </c:strCache>
            </c:strRef>
          </c:tx>
          <c:spPr>
            <a:solidFill>
              <a:schemeClr val="accent1"/>
            </a:solidFill>
            <a:ln>
              <a:noFill/>
            </a:ln>
          </c:spPr>
          <c:invertIfNegative val="0"/>
          <c:dPt>
            <c:idx val="1"/>
            <c:invertIfNegative val="0"/>
            <c:bubble3D val="0"/>
            <c:extLst>
              <c:ext xmlns:c16="http://schemas.microsoft.com/office/drawing/2014/chart" uri="{C3380CC4-5D6E-409C-BE32-E72D297353CC}">
                <c16:uniqueId val="{00000001-AE8F-46E1-B318-22C409EF3A34}"/>
              </c:ext>
            </c:extLst>
          </c:dPt>
          <c:dPt>
            <c:idx val="3"/>
            <c:invertIfNegative val="0"/>
            <c:bubble3D val="0"/>
            <c:extLst>
              <c:ext xmlns:c16="http://schemas.microsoft.com/office/drawing/2014/chart" uri="{C3380CC4-5D6E-409C-BE32-E72D297353CC}">
                <c16:uniqueId val="{00000002-AE8F-46E1-B318-22C409EF3A34}"/>
              </c:ext>
            </c:extLst>
          </c:dPt>
          <c:dPt>
            <c:idx val="4"/>
            <c:invertIfNegative val="0"/>
            <c:bubble3D val="0"/>
            <c:extLst>
              <c:ext xmlns:c16="http://schemas.microsoft.com/office/drawing/2014/chart" uri="{C3380CC4-5D6E-409C-BE32-E72D297353CC}">
                <c16:uniqueId val="{00000003-AE8F-46E1-B318-22C409EF3A34}"/>
              </c:ext>
            </c:extLst>
          </c:dPt>
          <c:dPt>
            <c:idx val="5"/>
            <c:invertIfNegative val="0"/>
            <c:bubble3D val="0"/>
            <c:extLst>
              <c:ext xmlns:c16="http://schemas.microsoft.com/office/drawing/2014/chart" uri="{C3380CC4-5D6E-409C-BE32-E72D297353CC}">
                <c16:uniqueId val="{00000004-AE8F-46E1-B318-22C409EF3A34}"/>
              </c:ext>
            </c:extLst>
          </c:dPt>
          <c:dPt>
            <c:idx val="6"/>
            <c:invertIfNegative val="0"/>
            <c:bubble3D val="0"/>
            <c:extLst>
              <c:ext xmlns:c16="http://schemas.microsoft.com/office/drawing/2014/chart" uri="{C3380CC4-5D6E-409C-BE32-E72D297353CC}">
                <c16:uniqueId val="{00000005-AE8F-46E1-B318-22C409EF3A34}"/>
              </c:ext>
            </c:extLst>
          </c:dPt>
          <c:dPt>
            <c:idx val="7"/>
            <c:invertIfNegative val="0"/>
            <c:bubble3D val="0"/>
            <c:extLst>
              <c:ext xmlns:c16="http://schemas.microsoft.com/office/drawing/2014/chart" uri="{C3380CC4-5D6E-409C-BE32-E72D297353CC}">
                <c16:uniqueId val="{00000006-AE8F-46E1-B318-22C409EF3A34}"/>
              </c:ext>
            </c:extLst>
          </c:dPt>
          <c:dPt>
            <c:idx val="8"/>
            <c:invertIfNegative val="0"/>
            <c:bubble3D val="0"/>
            <c:extLst>
              <c:ext xmlns:c16="http://schemas.microsoft.com/office/drawing/2014/chart" uri="{C3380CC4-5D6E-409C-BE32-E72D297353CC}">
                <c16:uniqueId val="{00000007-AE8F-46E1-B318-22C409EF3A34}"/>
              </c:ext>
            </c:extLst>
          </c:dPt>
          <c:dPt>
            <c:idx val="9"/>
            <c:invertIfNegative val="0"/>
            <c:bubble3D val="0"/>
            <c:extLst>
              <c:ext xmlns:c16="http://schemas.microsoft.com/office/drawing/2014/chart" uri="{C3380CC4-5D6E-409C-BE32-E72D297353CC}">
                <c16:uniqueId val="{00000008-AE8F-46E1-B318-22C409EF3A34}"/>
              </c:ext>
            </c:extLst>
          </c:dPt>
          <c:dLbls>
            <c:spPr>
              <a:noFill/>
              <a:ln>
                <a:noFill/>
              </a:ln>
              <a:effectLst/>
            </c:spPr>
            <c:txPr>
              <a:bodyPr/>
              <a:lstStyle/>
              <a:p>
                <a:pPr>
                  <a:defRPr sz="1000" b="1">
                    <a:solidFill>
                      <a:schemeClr val="tx2"/>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Sheet1!$A$2:$A$11</c:f>
              <c:strCache>
                <c:ptCount val="10"/>
                <c:pt idx="0">
                  <c:v>Don't know</c:v>
                </c:pt>
                <c:pt idx="1">
                  <c:v>None of these</c:v>
                </c:pt>
                <c:pt idx="2">
                  <c:v>Other</c:v>
                </c:pt>
                <c:pt idx="3">
                  <c:v>Tests, assessments and examinations becoming too easy</c:v>
                </c:pt>
                <c:pt idx="4">
                  <c:v>Tests, assessments and examinations becoming too difficult</c:v>
                </c:pt>
                <c:pt idx="5">
                  <c:v>Students taking too many tests</c:v>
                </c:pt>
                <c:pt idx="6">
                  <c:v>Students starting tests, assessment and examinations at too young an age</c:v>
                </c:pt>
                <c:pt idx="7">
                  <c:v>The use of tests and assessments to evaluate teacher performance</c:v>
                </c:pt>
                <c:pt idx="8">
                  <c:v>Tests and assessments not being a fair measurement of students' real achievements </c:v>
                </c:pt>
                <c:pt idx="9">
                  <c:v>The impact of the culture of testing and assessment on the quality of teaching</c:v>
                </c:pt>
              </c:strCache>
            </c:strRef>
          </c:cat>
          <c:val>
            <c:numRef>
              <c:f>Sheet1!$C$2:$C$11</c:f>
              <c:numCache>
                <c:formatCode>0%</c:formatCode>
                <c:ptCount val="10"/>
                <c:pt idx="0">
                  <c:v>0</c:v>
                </c:pt>
                <c:pt idx="1">
                  <c:v>0.01</c:v>
                </c:pt>
                <c:pt idx="2">
                  <c:v>0.03</c:v>
                </c:pt>
                <c:pt idx="3">
                  <c:v>0.03</c:v>
                </c:pt>
                <c:pt idx="4">
                  <c:v>0.11</c:v>
                </c:pt>
                <c:pt idx="5">
                  <c:v>0.2</c:v>
                </c:pt>
                <c:pt idx="6">
                  <c:v>0.28000000000000003</c:v>
                </c:pt>
                <c:pt idx="7">
                  <c:v>0.3</c:v>
                </c:pt>
                <c:pt idx="8">
                  <c:v>0.48</c:v>
                </c:pt>
                <c:pt idx="9">
                  <c:v>0.56000000000000005</c:v>
                </c:pt>
              </c:numCache>
            </c:numRef>
          </c:val>
          <c:extLst>
            <c:ext xmlns:c16="http://schemas.microsoft.com/office/drawing/2014/chart" uri="{C3380CC4-5D6E-409C-BE32-E72D297353CC}">
              <c16:uniqueId val="{00000009-AE8F-46E1-B318-22C409EF3A34}"/>
            </c:ext>
          </c:extLst>
        </c:ser>
        <c:dLbls>
          <c:showLegendKey val="0"/>
          <c:showVal val="0"/>
          <c:showCatName val="0"/>
          <c:showSerName val="0"/>
          <c:showPercent val="0"/>
          <c:showBubbleSize val="0"/>
        </c:dLbls>
        <c:gapWidth val="28"/>
        <c:axId val="465590208"/>
        <c:axId val="465583936"/>
      </c:barChart>
      <c:catAx>
        <c:axId val="465590208"/>
        <c:scaling>
          <c:orientation val="minMax"/>
        </c:scaling>
        <c:delete val="0"/>
        <c:axPos val="l"/>
        <c:numFmt formatCode="General" sourceLinked="0"/>
        <c:majorTickMark val="out"/>
        <c:minorTickMark val="none"/>
        <c:tickLblPos val="nextTo"/>
        <c:spPr>
          <a:ln>
            <a:noFill/>
          </a:ln>
        </c:spPr>
        <c:txPr>
          <a:bodyPr/>
          <a:lstStyle/>
          <a:p>
            <a:pPr>
              <a:defRPr sz="900">
                <a:solidFill>
                  <a:schemeClr val="tx2"/>
                </a:solidFill>
              </a:defRPr>
            </a:pPr>
            <a:endParaRPr lang="en-US"/>
          </a:p>
        </c:txPr>
        <c:crossAx val="465583936"/>
        <c:crosses val="autoZero"/>
        <c:auto val="1"/>
        <c:lblAlgn val="ctr"/>
        <c:lblOffset val="100"/>
        <c:noMultiLvlLbl val="0"/>
      </c:catAx>
      <c:valAx>
        <c:axId val="465583936"/>
        <c:scaling>
          <c:orientation val="minMax"/>
        </c:scaling>
        <c:delete val="1"/>
        <c:axPos val="b"/>
        <c:numFmt formatCode="0%" sourceLinked="1"/>
        <c:majorTickMark val="none"/>
        <c:minorTickMark val="none"/>
        <c:tickLblPos val="none"/>
        <c:crossAx val="465590208"/>
        <c:crosses val="autoZero"/>
        <c:crossBetween val="between"/>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771811023621999"/>
          <c:y val="6.1361565555600898E-2"/>
          <c:w val="0.55228195751100895"/>
          <c:h val="0.93779698515693399"/>
        </c:manualLayout>
      </c:layout>
      <c:barChart>
        <c:barDir val="bar"/>
        <c:grouping val="clustered"/>
        <c:varyColors val="0"/>
        <c:ser>
          <c:idx val="0"/>
          <c:order val="0"/>
          <c:tx>
            <c:strRef>
              <c:f>Sheet1!$B$1</c:f>
              <c:strCache>
                <c:ptCount val="1"/>
                <c:pt idx="0">
                  <c:v>Non-Head Teachers</c:v>
                </c:pt>
              </c:strCache>
            </c:strRef>
          </c:tx>
          <c:spPr>
            <a:solidFill>
              <a:schemeClr val="tx1">
                <a:lumMod val="40000"/>
                <a:lumOff val="60000"/>
              </a:schemeClr>
            </a:solidFill>
          </c:spPr>
          <c:invertIfNegative val="0"/>
          <c:dLbls>
            <c:spPr>
              <a:noFill/>
              <a:ln>
                <a:noFill/>
              </a:ln>
              <a:effectLst/>
            </c:spPr>
            <c:txPr>
              <a:bodyPr wrap="square" lIns="38100" tIns="19050" rIns="38100" bIns="19050" anchor="ctr">
                <a:spAutoFit/>
              </a:bodyPr>
              <a:lstStyle/>
              <a:p>
                <a:pPr>
                  <a:defRPr sz="1000" b="1">
                    <a:solidFill>
                      <a:schemeClr val="tx2"/>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Sheet1!$A$2:$A$11</c:f>
              <c:strCache>
                <c:ptCount val="10"/>
                <c:pt idx="0">
                  <c:v>None of these</c:v>
                </c:pt>
                <c:pt idx="1">
                  <c:v>Don't know</c:v>
                </c:pt>
                <c:pt idx="2">
                  <c:v>Tests, assessments and examinations becoming too easy</c:v>
                </c:pt>
                <c:pt idx="3">
                  <c:v>Other</c:v>
                </c:pt>
                <c:pt idx="4">
                  <c:v>Tests, assessments and examinations becoming too difficult</c:v>
                </c:pt>
                <c:pt idx="5">
                  <c:v>Students taking too many tests</c:v>
                </c:pt>
                <c:pt idx="6">
                  <c:v>The use of tests and assessments to evaluate teacher performance</c:v>
                </c:pt>
                <c:pt idx="7">
                  <c:v>Students starting tests, assessments and examinations at too young an age</c:v>
                </c:pt>
                <c:pt idx="8">
                  <c:v>Tests and assessments not being a fair measurement of students' real achievements </c:v>
                </c:pt>
                <c:pt idx="9">
                  <c:v>The impact of the culture of testing and assessment on the quality of teaching</c:v>
                </c:pt>
              </c:strCache>
            </c:strRef>
          </c:cat>
          <c:val>
            <c:numRef>
              <c:f>Sheet1!$B$2:$B$11</c:f>
              <c:numCache>
                <c:formatCode>0%</c:formatCode>
                <c:ptCount val="10"/>
                <c:pt idx="0">
                  <c:v>0.01</c:v>
                </c:pt>
                <c:pt idx="1">
                  <c:v>0.01</c:v>
                </c:pt>
                <c:pt idx="2">
                  <c:v>0.03</c:v>
                </c:pt>
                <c:pt idx="3">
                  <c:v>0.03</c:v>
                </c:pt>
                <c:pt idx="4">
                  <c:v>0.11</c:v>
                </c:pt>
                <c:pt idx="5">
                  <c:v>0.21</c:v>
                </c:pt>
                <c:pt idx="6">
                  <c:v>0.31</c:v>
                </c:pt>
                <c:pt idx="7">
                  <c:v>0.28000000000000003</c:v>
                </c:pt>
                <c:pt idx="8">
                  <c:v>0.47</c:v>
                </c:pt>
                <c:pt idx="9">
                  <c:v>0.55000000000000004</c:v>
                </c:pt>
              </c:numCache>
            </c:numRef>
          </c:val>
          <c:extLst>
            <c:ext xmlns:c16="http://schemas.microsoft.com/office/drawing/2014/chart" uri="{C3380CC4-5D6E-409C-BE32-E72D297353CC}">
              <c16:uniqueId val="{00000000-4362-46E6-80E1-7C6E30384684}"/>
            </c:ext>
          </c:extLst>
        </c:ser>
        <c:ser>
          <c:idx val="1"/>
          <c:order val="1"/>
          <c:tx>
            <c:strRef>
              <c:f>Sheet1!$C$1</c:f>
              <c:strCache>
                <c:ptCount val="1"/>
                <c:pt idx="0">
                  <c:v>Head Teachers</c:v>
                </c:pt>
              </c:strCache>
            </c:strRef>
          </c:tx>
          <c:spPr>
            <a:solidFill>
              <a:schemeClr val="accent1"/>
            </a:solidFill>
            <a:ln>
              <a:noFill/>
            </a:ln>
          </c:spPr>
          <c:invertIfNegative val="0"/>
          <c:dPt>
            <c:idx val="0"/>
            <c:invertIfNegative val="0"/>
            <c:bubble3D val="0"/>
            <c:extLst>
              <c:ext xmlns:c16="http://schemas.microsoft.com/office/drawing/2014/chart" uri="{C3380CC4-5D6E-409C-BE32-E72D297353CC}">
                <c16:uniqueId val="{00000001-4362-46E6-80E1-7C6E30384684}"/>
              </c:ext>
            </c:extLst>
          </c:dPt>
          <c:dPt>
            <c:idx val="2"/>
            <c:invertIfNegative val="0"/>
            <c:bubble3D val="0"/>
            <c:extLst>
              <c:ext xmlns:c16="http://schemas.microsoft.com/office/drawing/2014/chart" uri="{C3380CC4-5D6E-409C-BE32-E72D297353CC}">
                <c16:uniqueId val="{00000002-4362-46E6-80E1-7C6E30384684}"/>
              </c:ext>
            </c:extLst>
          </c:dPt>
          <c:dPt>
            <c:idx val="4"/>
            <c:invertIfNegative val="0"/>
            <c:bubble3D val="0"/>
            <c:extLst>
              <c:ext xmlns:c16="http://schemas.microsoft.com/office/drawing/2014/chart" uri="{C3380CC4-5D6E-409C-BE32-E72D297353CC}">
                <c16:uniqueId val="{00000003-4362-46E6-80E1-7C6E30384684}"/>
              </c:ext>
            </c:extLst>
          </c:dPt>
          <c:dPt>
            <c:idx val="5"/>
            <c:invertIfNegative val="0"/>
            <c:bubble3D val="0"/>
            <c:extLst>
              <c:ext xmlns:c16="http://schemas.microsoft.com/office/drawing/2014/chart" uri="{C3380CC4-5D6E-409C-BE32-E72D297353CC}">
                <c16:uniqueId val="{00000004-4362-46E6-80E1-7C6E30384684}"/>
              </c:ext>
            </c:extLst>
          </c:dPt>
          <c:dPt>
            <c:idx val="6"/>
            <c:invertIfNegative val="0"/>
            <c:bubble3D val="0"/>
            <c:extLst>
              <c:ext xmlns:c16="http://schemas.microsoft.com/office/drawing/2014/chart" uri="{C3380CC4-5D6E-409C-BE32-E72D297353CC}">
                <c16:uniqueId val="{00000005-4362-46E6-80E1-7C6E30384684}"/>
              </c:ext>
            </c:extLst>
          </c:dPt>
          <c:dPt>
            <c:idx val="7"/>
            <c:invertIfNegative val="0"/>
            <c:bubble3D val="0"/>
            <c:extLst>
              <c:ext xmlns:c16="http://schemas.microsoft.com/office/drawing/2014/chart" uri="{C3380CC4-5D6E-409C-BE32-E72D297353CC}">
                <c16:uniqueId val="{00000006-4362-46E6-80E1-7C6E30384684}"/>
              </c:ext>
            </c:extLst>
          </c:dPt>
          <c:dPt>
            <c:idx val="8"/>
            <c:invertIfNegative val="0"/>
            <c:bubble3D val="0"/>
            <c:extLst>
              <c:ext xmlns:c16="http://schemas.microsoft.com/office/drawing/2014/chart" uri="{C3380CC4-5D6E-409C-BE32-E72D297353CC}">
                <c16:uniqueId val="{00000007-4362-46E6-80E1-7C6E30384684}"/>
              </c:ext>
            </c:extLst>
          </c:dPt>
          <c:dPt>
            <c:idx val="9"/>
            <c:invertIfNegative val="0"/>
            <c:bubble3D val="0"/>
            <c:extLst>
              <c:ext xmlns:c16="http://schemas.microsoft.com/office/drawing/2014/chart" uri="{C3380CC4-5D6E-409C-BE32-E72D297353CC}">
                <c16:uniqueId val="{00000008-4362-46E6-80E1-7C6E30384684}"/>
              </c:ext>
            </c:extLst>
          </c:dPt>
          <c:dLbls>
            <c:spPr>
              <a:noFill/>
              <a:ln>
                <a:noFill/>
              </a:ln>
              <a:effectLst/>
            </c:spPr>
            <c:txPr>
              <a:bodyPr/>
              <a:lstStyle/>
              <a:p>
                <a:pPr>
                  <a:defRPr sz="1000" b="1">
                    <a:solidFill>
                      <a:schemeClr val="tx2"/>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Sheet1!$A$2:$A$11</c:f>
              <c:strCache>
                <c:ptCount val="10"/>
                <c:pt idx="0">
                  <c:v>None of these</c:v>
                </c:pt>
                <c:pt idx="1">
                  <c:v>Don't know</c:v>
                </c:pt>
                <c:pt idx="2">
                  <c:v>Tests, assessments and examinations becoming too easy</c:v>
                </c:pt>
                <c:pt idx="3">
                  <c:v>Other</c:v>
                </c:pt>
                <c:pt idx="4">
                  <c:v>Tests, assessments and examinations becoming too difficult</c:v>
                </c:pt>
                <c:pt idx="5">
                  <c:v>Students taking too many tests</c:v>
                </c:pt>
                <c:pt idx="6">
                  <c:v>The use of tests and assessments to evaluate teacher performance</c:v>
                </c:pt>
                <c:pt idx="7">
                  <c:v>Students starting tests, assessments and examinations at too young an age</c:v>
                </c:pt>
                <c:pt idx="8">
                  <c:v>Tests and assessments not being a fair measurement of students' real achievements </c:v>
                </c:pt>
                <c:pt idx="9">
                  <c:v>The impact of the culture of testing and assessment on the quality of teaching</c:v>
                </c:pt>
              </c:strCache>
            </c:strRef>
          </c:cat>
          <c:val>
            <c:numRef>
              <c:f>Sheet1!$C$2:$C$11</c:f>
              <c:numCache>
                <c:formatCode>0%</c:formatCode>
                <c:ptCount val="10"/>
                <c:pt idx="0">
                  <c:v>0</c:v>
                </c:pt>
                <c:pt idx="1">
                  <c:v>0</c:v>
                </c:pt>
                <c:pt idx="2">
                  <c:v>0.02</c:v>
                </c:pt>
                <c:pt idx="3">
                  <c:v>0.04</c:v>
                </c:pt>
                <c:pt idx="4">
                  <c:v>0.1</c:v>
                </c:pt>
                <c:pt idx="5">
                  <c:v>0.18</c:v>
                </c:pt>
                <c:pt idx="6">
                  <c:v>0.26</c:v>
                </c:pt>
                <c:pt idx="7">
                  <c:v>0.28000000000000003</c:v>
                </c:pt>
                <c:pt idx="8">
                  <c:v>0.52</c:v>
                </c:pt>
                <c:pt idx="9">
                  <c:v>0.6</c:v>
                </c:pt>
              </c:numCache>
            </c:numRef>
          </c:val>
          <c:extLst>
            <c:ext xmlns:c16="http://schemas.microsoft.com/office/drawing/2014/chart" uri="{C3380CC4-5D6E-409C-BE32-E72D297353CC}">
              <c16:uniqueId val="{00000009-4362-46E6-80E1-7C6E30384684}"/>
            </c:ext>
          </c:extLst>
        </c:ser>
        <c:dLbls>
          <c:showLegendKey val="0"/>
          <c:showVal val="0"/>
          <c:showCatName val="0"/>
          <c:showSerName val="0"/>
          <c:showPercent val="0"/>
          <c:showBubbleSize val="0"/>
        </c:dLbls>
        <c:gapWidth val="28"/>
        <c:axId val="465591776"/>
        <c:axId val="465585504"/>
      </c:barChart>
      <c:catAx>
        <c:axId val="465591776"/>
        <c:scaling>
          <c:orientation val="minMax"/>
        </c:scaling>
        <c:delete val="0"/>
        <c:axPos val="l"/>
        <c:numFmt formatCode="General" sourceLinked="0"/>
        <c:majorTickMark val="out"/>
        <c:minorTickMark val="none"/>
        <c:tickLblPos val="nextTo"/>
        <c:spPr>
          <a:ln>
            <a:noFill/>
          </a:ln>
        </c:spPr>
        <c:txPr>
          <a:bodyPr/>
          <a:lstStyle/>
          <a:p>
            <a:pPr>
              <a:defRPr sz="900">
                <a:solidFill>
                  <a:schemeClr val="tx2"/>
                </a:solidFill>
              </a:defRPr>
            </a:pPr>
            <a:endParaRPr lang="en-US"/>
          </a:p>
        </c:txPr>
        <c:crossAx val="465585504"/>
        <c:crosses val="autoZero"/>
        <c:auto val="1"/>
        <c:lblAlgn val="ctr"/>
        <c:lblOffset val="100"/>
        <c:noMultiLvlLbl val="0"/>
      </c:catAx>
      <c:valAx>
        <c:axId val="465585504"/>
        <c:scaling>
          <c:orientation val="minMax"/>
        </c:scaling>
        <c:delete val="1"/>
        <c:axPos val="b"/>
        <c:numFmt formatCode="0%" sourceLinked="1"/>
        <c:majorTickMark val="none"/>
        <c:minorTickMark val="none"/>
        <c:tickLblPos val="none"/>
        <c:crossAx val="465591776"/>
        <c:crosses val="autoZero"/>
        <c:crossBetween val="between"/>
      </c:valAx>
      <c:spPr>
        <a:ln>
          <a:noFill/>
        </a:ln>
      </c:spPr>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881472085711898"/>
          <c:y val="6.1361565555600898E-2"/>
          <c:w val="0.50118527914288102"/>
          <c:h val="0.87489144833723198"/>
        </c:manualLayout>
      </c:layout>
      <c:barChart>
        <c:barDir val="bar"/>
        <c:grouping val="stacked"/>
        <c:varyColors val="0"/>
        <c:ser>
          <c:idx val="0"/>
          <c:order val="0"/>
          <c:tx>
            <c:strRef>
              <c:f>Sheet1!#REF!</c:f>
              <c:strCache>
                <c:ptCount val="1"/>
                <c:pt idx="0">
                  <c:v>#REF!</c:v>
                </c:pt>
              </c:strCache>
            </c:strRef>
          </c:tx>
          <c:spPr>
            <a:solidFill>
              <a:schemeClr val="accent1"/>
            </a:solidFill>
            <a:ln>
              <a:noFill/>
            </a:ln>
          </c:spPr>
          <c:invertIfNegative val="0"/>
          <c:dPt>
            <c:idx val="2"/>
            <c:invertIfNegative val="0"/>
            <c:bubble3D val="0"/>
            <c:extLst>
              <c:ext xmlns:c16="http://schemas.microsoft.com/office/drawing/2014/chart" uri="{C3380CC4-5D6E-409C-BE32-E72D297353CC}">
                <c16:uniqueId val="{00000000-8CCA-46D1-AD01-6350A4F05844}"/>
              </c:ext>
            </c:extLst>
          </c:dPt>
          <c:dPt>
            <c:idx val="3"/>
            <c:invertIfNegative val="0"/>
            <c:bubble3D val="0"/>
            <c:extLst>
              <c:ext xmlns:c16="http://schemas.microsoft.com/office/drawing/2014/chart" uri="{C3380CC4-5D6E-409C-BE32-E72D297353CC}">
                <c16:uniqueId val="{00000001-8CCA-46D1-AD01-6350A4F05844}"/>
              </c:ext>
            </c:extLst>
          </c:dPt>
          <c:dPt>
            <c:idx val="5"/>
            <c:invertIfNegative val="0"/>
            <c:bubble3D val="0"/>
            <c:extLst>
              <c:ext xmlns:c16="http://schemas.microsoft.com/office/drawing/2014/chart" uri="{C3380CC4-5D6E-409C-BE32-E72D297353CC}">
                <c16:uniqueId val="{00000002-8CCA-46D1-AD01-6350A4F05844}"/>
              </c:ext>
            </c:extLst>
          </c:dPt>
          <c:dLbls>
            <c:dLbl>
              <c:idx val="3"/>
              <c:layout>
                <c:manualLayout>
                  <c:x val="4.4642864989254899E-3"/>
                  <c:y val="7.0849996331978499E-3"/>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8CCA-46D1-AD01-6350A4F05844}"/>
                </c:ext>
              </c:extLst>
            </c:dLbl>
            <c:dLbl>
              <c:idx val="4"/>
              <c:layout>
                <c:manualLayout>
                  <c:x val="8.9285729978509105E-3"/>
                  <c:y val="0"/>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8CCA-46D1-AD01-6350A4F05844}"/>
                </c:ext>
              </c:extLst>
            </c:dLbl>
            <c:spPr>
              <a:noFill/>
              <a:ln>
                <a:noFill/>
              </a:ln>
              <a:effectLst/>
            </c:spPr>
            <c:txPr>
              <a:bodyPr/>
              <a:lstStyle/>
              <a:p>
                <a:pPr>
                  <a:defRPr sz="1000" b="1">
                    <a:solidFill>
                      <a:schemeClr val="tx2"/>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Sheet1!$A$2:$A$8</c:f>
              <c:strCache>
                <c:ptCount val="7"/>
                <c:pt idx="0">
                  <c:v>In the end, the benefits of testing in terms of measuring progress and making schools accountable outweight the negative impacts </c:v>
                </c:pt>
                <c:pt idx="1">
                  <c:v>There is no way of ensuring quality education in schools without testing and assessments</c:v>
                </c:pt>
                <c:pt idx="2">
                  <c:v>It is important to have testing and assessments to hold teachers and schools to account for their performance and the quality of education they provide</c:v>
                </c:pt>
                <c:pt idx="3">
                  <c:v>The first ever test was designed by a teacher. Testing and assessments have always ben part of how teachers teach and learners learn</c:v>
                </c:pt>
                <c:pt idx="4">
                  <c:v>The 'culture' of testing and assessments in schools is negatively affecting students' ability to think creatively and enjoy a range of ways of learning</c:v>
                </c:pt>
                <c:pt idx="5">
                  <c:v>The 'culture' of testing and assessments is making the teaching profession more stressful and less rewarding</c:v>
                </c:pt>
                <c:pt idx="6">
                  <c:v>I think we need fewer but better tests to effectively measure students' achievements</c:v>
                </c:pt>
              </c:strCache>
            </c:strRef>
          </c:cat>
          <c:val>
            <c:numRef>
              <c:f>Sheet1!$B$2:$B$8</c:f>
              <c:numCache>
                <c:formatCode>0%</c:formatCode>
                <c:ptCount val="7"/>
                <c:pt idx="0">
                  <c:v>0.5</c:v>
                </c:pt>
                <c:pt idx="1">
                  <c:v>0.45</c:v>
                </c:pt>
                <c:pt idx="2">
                  <c:v>0.41</c:v>
                </c:pt>
                <c:pt idx="3">
                  <c:v>0.21</c:v>
                </c:pt>
                <c:pt idx="4">
                  <c:v>0.18</c:v>
                </c:pt>
                <c:pt idx="5">
                  <c:v>0.12</c:v>
                </c:pt>
                <c:pt idx="6">
                  <c:v>0.12</c:v>
                </c:pt>
              </c:numCache>
            </c:numRef>
          </c:val>
          <c:extLst>
            <c:ext xmlns:c16="http://schemas.microsoft.com/office/drawing/2014/chart" uri="{C3380CC4-5D6E-409C-BE32-E72D297353CC}">
              <c16:uniqueId val="{00000004-8CCA-46D1-AD01-6350A4F05844}"/>
            </c:ext>
          </c:extLst>
        </c:ser>
        <c:ser>
          <c:idx val="1"/>
          <c:order val="1"/>
          <c:tx>
            <c:strRef>
              <c:f>Sheet1!$B$1</c:f>
              <c:strCache>
                <c:ptCount val="1"/>
                <c:pt idx="0">
                  <c:v>Net Disagree</c:v>
                </c:pt>
              </c:strCache>
            </c:strRef>
          </c:tx>
          <c:spPr>
            <a:solidFill>
              <a:schemeClr val="bg1">
                <a:lumMod val="85000"/>
              </a:schemeClr>
            </a:solidFill>
          </c:spPr>
          <c:invertIfNegative val="0"/>
          <c:dLbls>
            <c:spPr>
              <a:noFill/>
              <a:ln>
                <a:noFill/>
              </a:ln>
              <a:effectLst/>
            </c:spPr>
            <c:txPr>
              <a:bodyPr wrap="square" lIns="38100" tIns="19050" rIns="38100" bIns="19050" anchor="ctr">
                <a:spAutoFit/>
              </a:bodyPr>
              <a:lstStyle/>
              <a:p>
                <a:pPr>
                  <a:defRPr sz="1000" b="1">
                    <a:solidFill>
                      <a:schemeClr val="tx2"/>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Sheet1!$A$2:$A$8</c:f>
              <c:strCache>
                <c:ptCount val="7"/>
                <c:pt idx="0">
                  <c:v>In the end, the benefits of testing in terms of measuring progress and making schools accountable outweight the negative impacts </c:v>
                </c:pt>
                <c:pt idx="1">
                  <c:v>There is no way of ensuring quality education in schools without testing and assessments</c:v>
                </c:pt>
                <c:pt idx="2">
                  <c:v>It is important to have testing and assessments to hold teachers and schools to account for their performance and the quality of education they provide</c:v>
                </c:pt>
                <c:pt idx="3">
                  <c:v>The first ever test was designed by a teacher. Testing and assessments have always ben part of how teachers teach and learners learn</c:v>
                </c:pt>
                <c:pt idx="4">
                  <c:v>The 'culture' of testing and assessments in schools is negatively affecting students' ability to think creatively and enjoy a range of ways of learning</c:v>
                </c:pt>
                <c:pt idx="5">
                  <c:v>The 'culture' of testing and assessments is making the teaching profession more stressful and less rewarding</c:v>
                </c:pt>
                <c:pt idx="6">
                  <c:v>I think we need fewer but better tests to effectively measure students' achievements</c:v>
                </c:pt>
              </c:strCache>
            </c:strRef>
          </c:cat>
          <c:val>
            <c:numRef>
              <c:f>Sheet1!$C$2:$C$8</c:f>
              <c:numCache>
                <c:formatCode>0%</c:formatCode>
                <c:ptCount val="7"/>
                <c:pt idx="0">
                  <c:v>0.12</c:v>
                </c:pt>
                <c:pt idx="1">
                  <c:v>0.1</c:v>
                </c:pt>
                <c:pt idx="2">
                  <c:v>7.0000000000000007E-2</c:v>
                </c:pt>
                <c:pt idx="3">
                  <c:v>0.18</c:v>
                </c:pt>
                <c:pt idx="4">
                  <c:v>7.0000000000000007E-2</c:v>
                </c:pt>
                <c:pt idx="5">
                  <c:v>0.08</c:v>
                </c:pt>
                <c:pt idx="6">
                  <c:v>0.08</c:v>
                </c:pt>
              </c:numCache>
            </c:numRef>
          </c:val>
          <c:extLst>
            <c:ext xmlns:c16="http://schemas.microsoft.com/office/drawing/2014/chart" uri="{C3380CC4-5D6E-409C-BE32-E72D297353CC}">
              <c16:uniqueId val="{00000005-8CCA-46D1-AD01-6350A4F05844}"/>
            </c:ext>
          </c:extLst>
        </c:ser>
        <c:ser>
          <c:idx val="2"/>
          <c:order val="2"/>
          <c:tx>
            <c:strRef>
              <c:f>Sheet1!$D$1</c:f>
              <c:strCache>
                <c:ptCount val="1"/>
                <c:pt idx="0">
                  <c:v>Net Agree</c:v>
                </c:pt>
              </c:strCache>
            </c:strRef>
          </c:tx>
          <c:spPr>
            <a:solidFill>
              <a:srgbClr val="003057"/>
            </a:solidFill>
          </c:spPr>
          <c:invertIfNegative val="0"/>
          <c:dLbls>
            <c:spPr>
              <a:noFill/>
              <a:ln>
                <a:noFill/>
              </a:ln>
              <a:effectLst/>
            </c:spPr>
            <c:txPr>
              <a:bodyPr wrap="square" lIns="38100" tIns="19050" rIns="38100" bIns="19050" anchor="ctr">
                <a:spAutoFit/>
              </a:bodyPr>
              <a:lstStyle/>
              <a:p>
                <a:pPr>
                  <a:defRPr sz="10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Sheet1!$A$2:$A$8</c:f>
              <c:strCache>
                <c:ptCount val="7"/>
                <c:pt idx="0">
                  <c:v>In the end, the benefits of testing in terms of measuring progress and making schools accountable outweight the negative impacts </c:v>
                </c:pt>
                <c:pt idx="1">
                  <c:v>There is no way of ensuring quality education in schools without testing and assessments</c:v>
                </c:pt>
                <c:pt idx="2">
                  <c:v>It is important to have testing and assessments to hold teachers and schools to account for their performance and the quality of education they provide</c:v>
                </c:pt>
                <c:pt idx="3">
                  <c:v>The first ever test was designed by a teacher. Testing and assessments have always ben part of how teachers teach and learners learn</c:v>
                </c:pt>
                <c:pt idx="4">
                  <c:v>The 'culture' of testing and assessments in schools is negatively affecting students' ability to think creatively and enjoy a range of ways of learning</c:v>
                </c:pt>
                <c:pt idx="5">
                  <c:v>The 'culture' of testing and assessments is making the teaching profession more stressful and less rewarding</c:v>
                </c:pt>
                <c:pt idx="6">
                  <c:v>I think we need fewer but better tests to effectively measure students' achievements</c:v>
                </c:pt>
              </c:strCache>
            </c:strRef>
          </c:cat>
          <c:val>
            <c:numRef>
              <c:f>Sheet1!$D$2:$D$8</c:f>
              <c:numCache>
                <c:formatCode>0%</c:formatCode>
                <c:ptCount val="7"/>
                <c:pt idx="0">
                  <c:v>0.38</c:v>
                </c:pt>
                <c:pt idx="1">
                  <c:v>0.45</c:v>
                </c:pt>
                <c:pt idx="2">
                  <c:v>0.51</c:v>
                </c:pt>
                <c:pt idx="3">
                  <c:v>0.61</c:v>
                </c:pt>
                <c:pt idx="4">
                  <c:v>0.75</c:v>
                </c:pt>
                <c:pt idx="5">
                  <c:v>0.79</c:v>
                </c:pt>
                <c:pt idx="6">
                  <c:v>0.8</c:v>
                </c:pt>
              </c:numCache>
            </c:numRef>
          </c:val>
          <c:extLst>
            <c:ext xmlns:c16="http://schemas.microsoft.com/office/drawing/2014/chart" uri="{C3380CC4-5D6E-409C-BE32-E72D297353CC}">
              <c16:uniqueId val="{00000006-8CCA-46D1-AD01-6350A4F05844}"/>
            </c:ext>
          </c:extLst>
        </c:ser>
        <c:dLbls>
          <c:showLegendKey val="0"/>
          <c:showVal val="0"/>
          <c:showCatName val="0"/>
          <c:showSerName val="0"/>
          <c:showPercent val="0"/>
          <c:showBubbleSize val="0"/>
        </c:dLbls>
        <c:gapWidth val="28"/>
        <c:overlap val="100"/>
        <c:axId val="461549184"/>
        <c:axId val="461546832"/>
      </c:barChart>
      <c:catAx>
        <c:axId val="461549184"/>
        <c:scaling>
          <c:orientation val="minMax"/>
        </c:scaling>
        <c:delete val="0"/>
        <c:axPos val="l"/>
        <c:numFmt formatCode="General" sourceLinked="0"/>
        <c:majorTickMark val="out"/>
        <c:minorTickMark val="none"/>
        <c:tickLblPos val="nextTo"/>
        <c:spPr>
          <a:ln>
            <a:noFill/>
          </a:ln>
        </c:spPr>
        <c:txPr>
          <a:bodyPr/>
          <a:lstStyle/>
          <a:p>
            <a:pPr>
              <a:defRPr sz="1000">
                <a:solidFill>
                  <a:schemeClr val="tx2"/>
                </a:solidFill>
              </a:defRPr>
            </a:pPr>
            <a:endParaRPr lang="en-US"/>
          </a:p>
        </c:txPr>
        <c:crossAx val="461546832"/>
        <c:crosses val="autoZero"/>
        <c:auto val="1"/>
        <c:lblAlgn val="ctr"/>
        <c:lblOffset val="100"/>
        <c:noMultiLvlLbl val="0"/>
      </c:catAx>
      <c:valAx>
        <c:axId val="461546832"/>
        <c:scaling>
          <c:orientation val="minMax"/>
        </c:scaling>
        <c:delete val="1"/>
        <c:axPos val="b"/>
        <c:numFmt formatCode="0%" sourceLinked="1"/>
        <c:majorTickMark val="none"/>
        <c:minorTickMark val="none"/>
        <c:tickLblPos val="none"/>
        <c:crossAx val="461549184"/>
        <c:crosses val="autoZero"/>
        <c:crossBetween val="between"/>
      </c:valAx>
      <c:spPr>
        <a:ln>
          <a:noFill/>
        </a:ln>
      </c:spPr>
    </c:plotArea>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394011767861802"/>
          <c:y val="6.1361565555600898E-2"/>
          <c:w val="0.55605988232138204"/>
          <c:h val="0.87489144833723198"/>
        </c:manualLayout>
      </c:layout>
      <c:barChart>
        <c:barDir val="bar"/>
        <c:grouping val="stacked"/>
        <c:varyColors val="0"/>
        <c:ser>
          <c:idx val="0"/>
          <c:order val="0"/>
          <c:tx>
            <c:strRef>
              <c:f>Sheet1!#REF!</c:f>
              <c:strCache>
                <c:ptCount val="1"/>
                <c:pt idx="0">
                  <c:v>#REF!</c:v>
                </c:pt>
              </c:strCache>
            </c:strRef>
          </c:tx>
          <c:spPr>
            <a:solidFill>
              <a:schemeClr val="accent1"/>
            </a:solidFill>
            <a:ln>
              <a:noFill/>
            </a:ln>
          </c:spPr>
          <c:invertIfNegative val="0"/>
          <c:dPt>
            <c:idx val="0"/>
            <c:invertIfNegative val="0"/>
            <c:bubble3D val="0"/>
            <c:extLst>
              <c:ext xmlns:c16="http://schemas.microsoft.com/office/drawing/2014/chart" uri="{C3380CC4-5D6E-409C-BE32-E72D297353CC}">
                <c16:uniqueId val="{00000000-01DA-4B6A-9F5D-4A98CAC078A5}"/>
              </c:ext>
            </c:extLst>
          </c:dPt>
          <c:dPt>
            <c:idx val="1"/>
            <c:invertIfNegative val="0"/>
            <c:bubble3D val="0"/>
            <c:extLst>
              <c:ext xmlns:c16="http://schemas.microsoft.com/office/drawing/2014/chart" uri="{C3380CC4-5D6E-409C-BE32-E72D297353CC}">
                <c16:uniqueId val="{00000001-01DA-4B6A-9F5D-4A98CAC078A5}"/>
              </c:ext>
            </c:extLst>
          </c:dPt>
          <c:dPt>
            <c:idx val="2"/>
            <c:invertIfNegative val="0"/>
            <c:bubble3D val="0"/>
            <c:extLst>
              <c:ext xmlns:c16="http://schemas.microsoft.com/office/drawing/2014/chart" uri="{C3380CC4-5D6E-409C-BE32-E72D297353CC}">
                <c16:uniqueId val="{00000002-01DA-4B6A-9F5D-4A98CAC078A5}"/>
              </c:ext>
            </c:extLst>
          </c:dPt>
          <c:dLbls>
            <c:dLbl>
              <c:idx val="1"/>
              <c:layout>
                <c:manualLayout>
                  <c:x val="4.4642864989254899E-3"/>
                  <c:y val="7.0849996331978499E-3"/>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01DA-4B6A-9F5D-4A98CAC078A5}"/>
                </c:ext>
              </c:extLst>
            </c:dLbl>
            <c:dLbl>
              <c:idx val="5"/>
              <c:layout>
                <c:manualLayout>
                  <c:x val="8.9285729978509105E-3"/>
                  <c:y val="0"/>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01DA-4B6A-9F5D-4A98CAC078A5}"/>
                </c:ext>
              </c:extLst>
            </c:dLbl>
            <c:spPr>
              <a:noFill/>
              <a:ln>
                <a:noFill/>
              </a:ln>
              <a:effectLst/>
            </c:spPr>
            <c:txPr>
              <a:bodyPr/>
              <a:lstStyle/>
              <a:p>
                <a:pPr>
                  <a:defRPr sz="1000" b="1">
                    <a:solidFill>
                      <a:schemeClr val="tx2"/>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I tend to focus my attention more on year groups who are taking an official test, assessment or examination that year than those who are not</c:v>
                </c:pt>
                <c:pt idx="1">
                  <c:v>I am concerned that I may be passing stress about tests and assessments onto my students</c:v>
                </c:pt>
                <c:pt idx="2">
                  <c:v>My head teacher places a lot of pressure on me when it comes to the performance of my students in oficial tests and assessments</c:v>
                </c:pt>
                <c:pt idx="3">
                  <c:v>My school tends to focus its attention and resources more on year groups who are taking an official test, assessment or examination that year than those who are not</c:v>
                </c:pt>
                <c:pt idx="4">
                  <c:v>Testing, assessments and examinations are a source of stress in my job</c:v>
                </c:pt>
                <c:pt idx="5">
                  <c:v>Evaluation of teacher performance is too heavily reliant on how students perform in tests and assessments</c:v>
                </c:pt>
              </c:strCache>
            </c:strRef>
          </c:cat>
          <c:val>
            <c:numRef>
              <c:f>Sheet1!$B$2:$B$7</c:f>
              <c:numCache>
                <c:formatCode>0%</c:formatCode>
                <c:ptCount val="6"/>
                <c:pt idx="0">
                  <c:v>0.39</c:v>
                </c:pt>
                <c:pt idx="1">
                  <c:v>0.37</c:v>
                </c:pt>
                <c:pt idx="2">
                  <c:v>0.28999999999999998</c:v>
                </c:pt>
                <c:pt idx="3">
                  <c:v>0.28000000000000003</c:v>
                </c:pt>
                <c:pt idx="4">
                  <c:v>0.12</c:v>
                </c:pt>
                <c:pt idx="5">
                  <c:v>7.0000000000000007E-2</c:v>
                </c:pt>
              </c:numCache>
            </c:numRef>
          </c:val>
          <c:extLst>
            <c:ext xmlns:c16="http://schemas.microsoft.com/office/drawing/2014/chart" uri="{C3380CC4-5D6E-409C-BE32-E72D297353CC}">
              <c16:uniqueId val="{00000004-01DA-4B6A-9F5D-4A98CAC078A5}"/>
            </c:ext>
          </c:extLst>
        </c:ser>
        <c:ser>
          <c:idx val="1"/>
          <c:order val="1"/>
          <c:tx>
            <c:strRef>
              <c:f>Sheet1!$B$1</c:f>
              <c:strCache>
                <c:ptCount val="1"/>
                <c:pt idx="0">
                  <c:v>Net Disagree</c:v>
                </c:pt>
              </c:strCache>
            </c:strRef>
          </c:tx>
          <c:spPr>
            <a:solidFill>
              <a:schemeClr val="bg1">
                <a:lumMod val="85000"/>
              </a:schemeClr>
            </a:solidFill>
          </c:spPr>
          <c:invertIfNegative val="0"/>
          <c:dLbls>
            <c:dLbl>
              <c:idx val="4"/>
              <c:layout>
                <c:manualLayout>
                  <c:x val="1.0060363766910701E-2"/>
                  <c:y val="0"/>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01DA-4B6A-9F5D-4A98CAC078A5}"/>
                </c:ext>
              </c:extLst>
            </c:dLbl>
            <c:dLbl>
              <c:idx val="5"/>
              <c:layout>
                <c:manualLayout>
                  <c:x val="2.0120727533821402E-2"/>
                  <c:y val="0"/>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01DA-4B6A-9F5D-4A98CAC078A5}"/>
                </c:ext>
              </c:extLst>
            </c:dLbl>
            <c:spPr>
              <a:noFill/>
              <a:ln>
                <a:noFill/>
              </a:ln>
              <a:effectLst/>
            </c:spPr>
            <c:txPr>
              <a:bodyPr wrap="square" lIns="38100" tIns="19050" rIns="38100" bIns="19050" anchor="ctr">
                <a:spAutoFit/>
              </a:bodyPr>
              <a:lstStyle/>
              <a:p>
                <a:pPr>
                  <a:defRPr sz="1000" b="1">
                    <a:solidFill>
                      <a:schemeClr val="tx2"/>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I tend to focus my attention more on year groups who are taking an official test, assessment or examination that year than those who are not</c:v>
                </c:pt>
                <c:pt idx="1">
                  <c:v>I am concerned that I may be passing stress about tests and assessments onto my students</c:v>
                </c:pt>
                <c:pt idx="2">
                  <c:v>My head teacher places a lot of pressure on me when it comes to the performance of my students in oficial tests and assessments</c:v>
                </c:pt>
                <c:pt idx="3">
                  <c:v>My school tends to focus its attention and resources more on year groups who are taking an official test, assessment or examination that year than those who are not</c:v>
                </c:pt>
                <c:pt idx="4">
                  <c:v>Testing, assessments and examinations are a source of stress in my job</c:v>
                </c:pt>
                <c:pt idx="5">
                  <c:v>Evaluation of teacher performance is too heavily reliant on how students perform in tests and assessments</c:v>
                </c:pt>
              </c:strCache>
            </c:strRef>
          </c:cat>
          <c:val>
            <c:numRef>
              <c:f>Sheet1!$C$2:$C$7</c:f>
              <c:numCache>
                <c:formatCode>0%</c:formatCode>
                <c:ptCount val="6"/>
                <c:pt idx="0">
                  <c:v>7.0000000000000007E-2</c:v>
                </c:pt>
                <c:pt idx="1">
                  <c:v>0.05</c:v>
                </c:pt>
                <c:pt idx="2">
                  <c:v>0.06</c:v>
                </c:pt>
                <c:pt idx="3">
                  <c:v>0.05</c:v>
                </c:pt>
                <c:pt idx="4">
                  <c:v>0.01</c:v>
                </c:pt>
                <c:pt idx="5">
                  <c:v>0.02</c:v>
                </c:pt>
              </c:numCache>
            </c:numRef>
          </c:val>
          <c:extLst>
            <c:ext xmlns:c16="http://schemas.microsoft.com/office/drawing/2014/chart" uri="{C3380CC4-5D6E-409C-BE32-E72D297353CC}">
              <c16:uniqueId val="{00000007-01DA-4B6A-9F5D-4A98CAC078A5}"/>
            </c:ext>
          </c:extLst>
        </c:ser>
        <c:ser>
          <c:idx val="2"/>
          <c:order val="2"/>
          <c:tx>
            <c:strRef>
              <c:f>Sheet1!$D$1</c:f>
              <c:strCache>
                <c:ptCount val="1"/>
                <c:pt idx="0">
                  <c:v>Net Agree</c:v>
                </c:pt>
              </c:strCache>
            </c:strRef>
          </c:tx>
          <c:spPr>
            <a:solidFill>
              <a:srgbClr val="003057"/>
            </a:solidFill>
          </c:spPr>
          <c:invertIfNegative val="0"/>
          <c:dLbls>
            <c:spPr>
              <a:noFill/>
              <a:ln>
                <a:noFill/>
              </a:ln>
              <a:effectLst/>
            </c:spPr>
            <c:txPr>
              <a:bodyPr wrap="square" lIns="38100" tIns="19050" rIns="38100" bIns="19050" anchor="ctr">
                <a:spAutoFit/>
              </a:bodyPr>
              <a:lstStyle/>
              <a:p>
                <a:pPr>
                  <a:defRPr sz="10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Sheet1!$A$2:$A$7</c:f>
              <c:strCache>
                <c:ptCount val="6"/>
                <c:pt idx="0">
                  <c:v>I tend to focus my attention more on year groups who are taking an official test, assessment or examination that year than those who are not</c:v>
                </c:pt>
                <c:pt idx="1">
                  <c:v>I am concerned that I may be passing stress about tests and assessments onto my students</c:v>
                </c:pt>
                <c:pt idx="2">
                  <c:v>My head teacher places a lot of pressure on me when it comes to the performance of my students in oficial tests and assessments</c:v>
                </c:pt>
                <c:pt idx="3">
                  <c:v>My school tends to focus its attention and resources more on year groups who are taking an official test, assessment or examination that year than those who are not</c:v>
                </c:pt>
                <c:pt idx="4">
                  <c:v>Testing, assessments and examinations are a source of stress in my job</c:v>
                </c:pt>
                <c:pt idx="5">
                  <c:v>Evaluation of teacher performance is too heavily reliant on how students perform in tests and assessments</c:v>
                </c:pt>
              </c:strCache>
            </c:strRef>
          </c:cat>
          <c:val>
            <c:numRef>
              <c:f>Sheet1!$D$2:$D$7</c:f>
              <c:numCache>
                <c:formatCode>0%</c:formatCode>
                <c:ptCount val="6"/>
                <c:pt idx="0">
                  <c:v>0.54</c:v>
                </c:pt>
                <c:pt idx="1">
                  <c:v>0.59</c:v>
                </c:pt>
                <c:pt idx="2">
                  <c:v>0.66</c:v>
                </c:pt>
                <c:pt idx="3">
                  <c:v>0.67</c:v>
                </c:pt>
                <c:pt idx="4">
                  <c:v>0.86</c:v>
                </c:pt>
                <c:pt idx="5">
                  <c:v>0.91</c:v>
                </c:pt>
              </c:numCache>
            </c:numRef>
          </c:val>
          <c:extLst>
            <c:ext xmlns:c16="http://schemas.microsoft.com/office/drawing/2014/chart" uri="{C3380CC4-5D6E-409C-BE32-E72D297353CC}">
              <c16:uniqueId val="{00000008-01DA-4B6A-9F5D-4A98CAC078A5}"/>
            </c:ext>
          </c:extLst>
        </c:ser>
        <c:dLbls>
          <c:showLegendKey val="0"/>
          <c:showVal val="0"/>
          <c:showCatName val="0"/>
          <c:showSerName val="0"/>
          <c:showPercent val="0"/>
          <c:showBubbleSize val="0"/>
        </c:dLbls>
        <c:gapWidth val="28"/>
        <c:overlap val="100"/>
        <c:axId val="390211280"/>
        <c:axId val="577623992"/>
      </c:barChart>
      <c:catAx>
        <c:axId val="390211280"/>
        <c:scaling>
          <c:orientation val="minMax"/>
        </c:scaling>
        <c:delete val="0"/>
        <c:axPos val="l"/>
        <c:numFmt formatCode="General" sourceLinked="0"/>
        <c:majorTickMark val="out"/>
        <c:minorTickMark val="none"/>
        <c:tickLblPos val="nextTo"/>
        <c:spPr>
          <a:ln>
            <a:noFill/>
          </a:ln>
        </c:spPr>
        <c:txPr>
          <a:bodyPr/>
          <a:lstStyle/>
          <a:p>
            <a:pPr>
              <a:defRPr sz="1050">
                <a:solidFill>
                  <a:schemeClr val="tx2"/>
                </a:solidFill>
              </a:defRPr>
            </a:pPr>
            <a:endParaRPr lang="en-US"/>
          </a:p>
        </c:txPr>
        <c:crossAx val="577623992"/>
        <c:crosses val="autoZero"/>
        <c:auto val="1"/>
        <c:lblAlgn val="ctr"/>
        <c:lblOffset val="100"/>
        <c:noMultiLvlLbl val="0"/>
      </c:catAx>
      <c:valAx>
        <c:axId val="577623992"/>
        <c:scaling>
          <c:orientation val="minMax"/>
        </c:scaling>
        <c:delete val="1"/>
        <c:axPos val="b"/>
        <c:numFmt formatCode="0%" sourceLinked="1"/>
        <c:majorTickMark val="none"/>
        <c:minorTickMark val="none"/>
        <c:tickLblPos val="none"/>
        <c:crossAx val="390211280"/>
        <c:crosses val="autoZero"/>
        <c:crossBetween val="between"/>
      </c:valAx>
      <c:spPr>
        <a:ln>
          <a:noFill/>
        </a:ln>
      </c:spPr>
    </c:plotArea>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6D849B4-7105-4D08-83A9-6BD2E46E6567}" type="datetimeFigureOut">
              <a:rPr lang="en-US" smtClean="0"/>
              <a:t>12/9/2016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69D0C52-4298-4CB9-8093-C292010200FF}" type="slidenum">
              <a:rPr lang="en-US" smtClean="0"/>
              <a:t>‹#›</a:t>
            </a:fld>
            <a:endParaRPr lang="en-US"/>
          </a:p>
        </p:txBody>
      </p:sp>
    </p:spTree>
    <p:extLst>
      <p:ext uri="{BB962C8B-B14F-4D97-AF65-F5344CB8AC3E}">
        <p14:creationId xmlns:p14="http://schemas.microsoft.com/office/powerpoint/2010/main" val="10956864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1124744" y="4343400"/>
            <a:ext cx="4608512"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Slide Number Placeholder 6"/>
          <p:cNvSpPr>
            <a:spLocks noGrp="1"/>
          </p:cNvSpPr>
          <p:nvPr>
            <p:ph type="sldNum" sz="quarter" idx="5"/>
          </p:nvPr>
        </p:nvSpPr>
        <p:spPr>
          <a:xfrm>
            <a:off x="6022876" y="8686800"/>
            <a:ext cx="835124" cy="457200"/>
          </a:xfrm>
          <a:prstGeom prst="rect">
            <a:avLst/>
          </a:prstGeom>
        </p:spPr>
        <p:txBody>
          <a:bodyPr vert="horz" lIns="91440" tIns="45720" rIns="91440" bIns="45720" rtlCol="0" anchor="b"/>
          <a:lstStyle>
            <a:lvl1pPr algn="r">
              <a:defRPr sz="1200">
                <a:latin typeface="Arial" panose="020B0604020202020204" pitchFamily="34" charset="0"/>
                <a:cs typeface="Arial" panose="020B0604020202020204" pitchFamily="34" charset="0"/>
              </a:defRPr>
            </a:lvl1pPr>
          </a:lstStyle>
          <a:p>
            <a:fld id="{49DD4D23-C98A-435E-AE88-9061F8349B02}" type="slidenum">
              <a:rPr lang="en-GB" smtClean="0"/>
              <a:pPr/>
              <a:t>‹#›</a:t>
            </a:fld>
            <a:endParaRPr lang="en-GB" dirty="0"/>
          </a:p>
        </p:txBody>
      </p:sp>
    </p:spTree>
    <p:extLst>
      <p:ext uri="{BB962C8B-B14F-4D97-AF65-F5344CB8AC3E}">
        <p14:creationId xmlns:p14="http://schemas.microsoft.com/office/powerpoint/2010/main" val="6100334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2pPr>
    <a:lvl3pPr marL="9144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3pPr>
    <a:lvl4pPr marL="13716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4pPr>
    <a:lvl5pPr marL="18288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DD4D23-C98A-435E-AE88-9061F8349B02}" type="slidenum">
              <a:rPr lang="en-GB" smtClean="0"/>
              <a:pPr/>
              <a:t>1</a:t>
            </a:fld>
            <a:endParaRPr lang="en-GB" dirty="0"/>
          </a:p>
        </p:txBody>
      </p:sp>
    </p:spTree>
    <p:extLst>
      <p:ext uri="{BB962C8B-B14F-4D97-AF65-F5344CB8AC3E}">
        <p14:creationId xmlns:p14="http://schemas.microsoft.com/office/powerpoint/2010/main" val="40774521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Title Slide Option1">
    <p:bg>
      <p:bgPr>
        <a:solidFill>
          <a:schemeClr val="tx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60375" y="409958"/>
            <a:ext cx="1144800" cy="809347"/>
          </a:xfrm>
          <a:prstGeom prst="rect">
            <a:avLst/>
          </a:prstGeom>
        </p:spPr>
      </p:pic>
      <p:sp>
        <p:nvSpPr>
          <p:cNvPr id="2" name="Title 1"/>
          <p:cNvSpPr>
            <a:spLocks noGrp="1"/>
          </p:cNvSpPr>
          <p:nvPr>
            <p:ph type="ctrTitle"/>
          </p:nvPr>
        </p:nvSpPr>
        <p:spPr>
          <a:xfrm>
            <a:off x="447675" y="1680064"/>
            <a:ext cx="3683000" cy="2244236"/>
          </a:xfrm>
        </p:spPr>
        <p:txBody>
          <a:bodyPr anchor="t" anchorCtr="0"/>
          <a:lstStyle>
            <a:lvl1pPr algn="l">
              <a:lnSpc>
                <a:spcPts val="4200"/>
              </a:lnSpc>
              <a:defRPr sz="3600" spc="20" baseline="0">
                <a:solidFill>
                  <a:schemeClr val="accent6"/>
                </a:solidFill>
                <a:latin typeface="+mj-lt"/>
              </a:defRPr>
            </a:lvl1pPr>
          </a:lstStyle>
          <a:p>
            <a:r>
              <a:rPr lang="en-US" smtClean="0"/>
              <a:t>Click to edit Master title style</a:t>
            </a:r>
            <a:endParaRPr lang="en-GB"/>
          </a:p>
        </p:txBody>
      </p:sp>
      <p:sp>
        <p:nvSpPr>
          <p:cNvPr id="3" name="Subtitle 2"/>
          <p:cNvSpPr>
            <a:spLocks noGrp="1"/>
          </p:cNvSpPr>
          <p:nvPr>
            <p:ph type="subTitle" idx="1"/>
          </p:nvPr>
        </p:nvSpPr>
        <p:spPr>
          <a:xfrm>
            <a:off x="447675" y="4057650"/>
            <a:ext cx="3397250" cy="1466850"/>
          </a:xfrm>
        </p:spPr>
        <p:txBody>
          <a:bodyPr/>
          <a:lstStyle>
            <a:lvl1pPr marL="0" indent="0" algn="l">
              <a:lnSpc>
                <a:spcPts val="2400"/>
              </a:lnSpc>
              <a:spcAft>
                <a:spcPts val="0"/>
              </a:spcAft>
              <a:buNone/>
              <a:defRPr sz="1800" b="0" i="0">
                <a:solidFill>
                  <a:schemeClr val="bg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14" name="Text Placeholder 13"/>
          <p:cNvSpPr>
            <a:spLocks noGrp="1"/>
          </p:cNvSpPr>
          <p:nvPr>
            <p:ph type="body" sz="quarter" idx="10"/>
          </p:nvPr>
        </p:nvSpPr>
        <p:spPr>
          <a:xfrm>
            <a:off x="447675" y="6265863"/>
            <a:ext cx="3962400" cy="285750"/>
          </a:xfrm>
        </p:spPr>
        <p:txBody>
          <a:bodyPr/>
          <a:lstStyle>
            <a:lvl1pPr>
              <a:lnSpc>
                <a:spcPts val="2200"/>
              </a:lnSpc>
              <a:spcAft>
                <a:spcPts val="0"/>
              </a:spcAft>
              <a:defRPr sz="1800" b="0" i="0">
                <a:solidFill>
                  <a:schemeClr val="bg1"/>
                </a:solidFill>
                <a:latin typeface="+mn-lt"/>
              </a:defRPr>
            </a:lvl1pPr>
          </a:lstStyle>
          <a:p>
            <a:pPr lvl="0"/>
            <a:r>
              <a:rPr lang="en-US" smtClean="0"/>
              <a:t>Click to edit Master text styles</a:t>
            </a:r>
            <a:endParaRPr lang="en-US"/>
          </a:p>
        </p:txBody>
      </p:sp>
      <p:sp>
        <p:nvSpPr>
          <p:cNvPr id="9" name="Picture Placeholder 6"/>
          <p:cNvSpPr>
            <a:spLocks noGrp="1"/>
          </p:cNvSpPr>
          <p:nvPr>
            <p:ph type="pic" sz="quarter" idx="12" hasCustomPrompt="1"/>
          </p:nvPr>
        </p:nvSpPr>
        <p:spPr>
          <a:xfrm>
            <a:off x="4581524" y="0"/>
            <a:ext cx="4562475" cy="6858000"/>
          </a:xfrm>
          <a:solidFill>
            <a:srgbClr val="BBBBBB"/>
          </a:solidFill>
        </p:spPr>
        <p:txBody>
          <a:bodyPr tIns="2592000"/>
          <a:lstStyle>
            <a:lvl1pPr algn="ctr">
              <a:defRPr sz="1100"/>
            </a:lvl1pPr>
          </a:lstStyle>
          <a:p>
            <a:r>
              <a:rPr lang="en-GB" smtClean="0"/>
              <a:t>Insert photographic image</a:t>
            </a:r>
            <a:endParaRPr lang="en-US" dirty="0"/>
          </a:p>
        </p:txBody>
      </p:sp>
    </p:spTree>
    <p:extLst>
      <p:ext uri="{BB962C8B-B14F-4D97-AF65-F5344CB8AC3E}">
        <p14:creationId xmlns:p14="http://schemas.microsoft.com/office/powerpoint/2010/main" val="234291071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tatement and Image  Option1">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40000" y="418050"/>
            <a:ext cx="3681163" cy="1144958"/>
          </a:xfrm>
        </p:spPr>
        <p:txBody>
          <a:bodyPr anchor="t" anchorCtr="0"/>
          <a:lstStyle>
            <a:lvl1pPr>
              <a:lnSpc>
                <a:spcPts val="4000"/>
              </a:lnSpc>
              <a:defRPr sz="3400">
                <a:solidFill>
                  <a:schemeClr val="tx2"/>
                </a:solidFill>
                <a:latin typeface="+mj-lt"/>
              </a:defRPr>
            </a:lvl1pPr>
          </a:lstStyle>
          <a:p>
            <a:r>
              <a:rPr lang="en-US" smtClean="0"/>
              <a:t>Click to edit Master title style</a:t>
            </a:r>
            <a:endParaRPr lang="en-GB"/>
          </a:p>
        </p:txBody>
      </p:sp>
      <p:sp>
        <p:nvSpPr>
          <p:cNvPr id="3" name="Content Placeholder 2"/>
          <p:cNvSpPr>
            <a:spLocks noGrp="1"/>
          </p:cNvSpPr>
          <p:nvPr>
            <p:ph idx="1"/>
          </p:nvPr>
        </p:nvSpPr>
        <p:spPr>
          <a:xfrm>
            <a:off x="539999" y="1695449"/>
            <a:ext cx="3681163" cy="3124201"/>
          </a:xfrm>
        </p:spPr>
        <p:txBody>
          <a:bodyPr/>
          <a:lstStyle>
            <a:lvl1pPr marL="0" indent="0">
              <a:lnSpc>
                <a:spcPts val="1900"/>
              </a:lnSpc>
              <a:spcAft>
                <a:spcPts val="0"/>
              </a:spcAft>
              <a:buClr>
                <a:schemeClr val="tx1"/>
              </a:buClr>
              <a:buFont typeface="Arial" panose="020B0604020202020204" pitchFamily="34" charset="0"/>
              <a:buNone/>
              <a:defRPr sz="1600" b="0" i="0" kern="0" baseline="0">
                <a:solidFill>
                  <a:srgbClr val="000000"/>
                </a:solidFill>
                <a:latin typeface="+mn-lt"/>
              </a:defRPr>
            </a:lvl1pPr>
            <a:lvl2pPr marL="0" indent="0">
              <a:lnSpc>
                <a:spcPts val="1600"/>
              </a:lnSpc>
              <a:spcBef>
                <a:spcPts val="1701"/>
              </a:spcBef>
              <a:spcAft>
                <a:spcPts val="0"/>
              </a:spcAft>
              <a:buNone/>
              <a:defRPr sz="1200" i="1">
                <a:solidFill>
                  <a:srgbClr val="000000"/>
                </a:solidFill>
              </a:defRPr>
            </a:lvl2pPr>
            <a:lvl3pPr marL="658800" indent="-255600">
              <a:defRPr/>
            </a:lvl3pPr>
          </a:lstStyle>
          <a:p>
            <a:pPr lvl="0"/>
            <a:r>
              <a:rPr lang="en-US" smtClean="0"/>
              <a:t>Click to edit Master text styles</a:t>
            </a:r>
          </a:p>
        </p:txBody>
      </p:sp>
      <p:sp>
        <p:nvSpPr>
          <p:cNvPr id="6" name="Picture Placeholder 5"/>
          <p:cNvSpPr>
            <a:spLocks noGrp="1"/>
          </p:cNvSpPr>
          <p:nvPr>
            <p:ph type="pic" sz="quarter" idx="10" hasCustomPrompt="1"/>
          </p:nvPr>
        </p:nvSpPr>
        <p:spPr>
          <a:xfrm>
            <a:off x="4581525" y="0"/>
            <a:ext cx="4562475" cy="6858000"/>
          </a:xfrm>
          <a:solidFill>
            <a:srgbClr val="BBBBBB"/>
          </a:solidFill>
        </p:spPr>
        <p:txBody>
          <a:bodyPr vert="horz" lIns="0" tIns="2592000" rIns="0" bIns="0" rtlCol="0">
            <a:noAutofit/>
          </a:bodyPr>
          <a:lstStyle>
            <a:lvl1pPr marL="0" marR="0" indent="0" algn="ctr" defTabSz="914400" rtl="0" eaLnBrk="1" fontAlgn="auto" latinLnBrk="0" hangingPunct="1">
              <a:lnSpc>
                <a:spcPts val="1900"/>
              </a:lnSpc>
              <a:spcBef>
                <a:spcPts val="0"/>
              </a:spcBef>
              <a:spcAft>
                <a:spcPts val="0"/>
              </a:spcAft>
              <a:buClrTx/>
              <a:buSzTx/>
              <a:buFont typeface="Arial" pitchFamily="34" charset="0"/>
              <a:buNone/>
              <a:tabLst/>
              <a:defRPr lang="en-US" sz="1100" dirty="0"/>
            </a:lvl1pPr>
          </a:lstStyle>
          <a:p>
            <a:pPr marL="0" marR="0" lvl="0" indent="0" algn="ctr" defTabSz="914400" rtl="0" eaLnBrk="1" fontAlgn="auto" latinLnBrk="0" hangingPunct="1">
              <a:lnSpc>
                <a:spcPts val="1900"/>
              </a:lnSpc>
              <a:spcBef>
                <a:spcPts val="0"/>
              </a:spcBef>
              <a:spcAft>
                <a:spcPts val="0"/>
              </a:spcAft>
              <a:buClrTx/>
              <a:buSzTx/>
              <a:buFont typeface="Arial" pitchFamily="34" charset="0"/>
              <a:buNone/>
              <a:tabLst/>
              <a:defRPr/>
            </a:pPr>
            <a:r>
              <a:rPr lang="en-GB" smtClean="0"/>
              <a:t>Insert photographic image</a:t>
            </a:r>
            <a:endParaRPr lang="en-US" smtClean="0"/>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00410" y="6376789"/>
            <a:ext cx="918000" cy="279915"/>
          </a:xfrm>
          <a:prstGeom prst="rect">
            <a:avLst/>
          </a:prstGeom>
        </p:spPr>
      </p:pic>
    </p:spTree>
    <p:extLst>
      <p:ext uri="{BB962C8B-B14F-4D97-AF65-F5344CB8AC3E}">
        <p14:creationId xmlns:p14="http://schemas.microsoft.com/office/powerpoint/2010/main" val="11379580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Statement and Image Option2">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40000" y="418050"/>
            <a:ext cx="4470150" cy="1144958"/>
          </a:xfrm>
        </p:spPr>
        <p:txBody>
          <a:bodyPr anchor="t" anchorCtr="0"/>
          <a:lstStyle>
            <a:lvl1pPr>
              <a:lnSpc>
                <a:spcPts val="4000"/>
              </a:lnSpc>
              <a:defRPr sz="3400">
                <a:solidFill>
                  <a:schemeClr val="tx2"/>
                </a:solidFill>
                <a:latin typeface="+mj-lt"/>
              </a:defRPr>
            </a:lvl1pPr>
          </a:lstStyle>
          <a:p>
            <a:r>
              <a:rPr lang="en-US" smtClean="0"/>
              <a:t>Click to edit Master title style</a:t>
            </a:r>
            <a:endParaRPr lang="en-GB"/>
          </a:p>
        </p:txBody>
      </p:sp>
      <p:sp>
        <p:nvSpPr>
          <p:cNvPr id="3" name="Content Placeholder 2"/>
          <p:cNvSpPr>
            <a:spLocks noGrp="1"/>
          </p:cNvSpPr>
          <p:nvPr>
            <p:ph idx="1"/>
          </p:nvPr>
        </p:nvSpPr>
        <p:spPr>
          <a:xfrm>
            <a:off x="540000" y="1695449"/>
            <a:ext cx="4511674" cy="3124201"/>
          </a:xfrm>
        </p:spPr>
        <p:txBody>
          <a:bodyPr/>
          <a:lstStyle>
            <a:lvl1pPr marL="0" indent="0">
              <a:lnSpc>
                <a:spcPts val="1900"/>
              </a:lnSpc>
              <a:spcAft>
                <a:spcPts val="0"/>
              </a:spcAft>
              <a:buClr>
                <a:schemeClr val="tx1"/>
              </a:buClr>
              <a:buFont typeface="Arial" panose="020B0604020202020204" pitchFamily="34" charset="0"/>
              <a:buNone/>
              <a:defRPr sz="1600" b="0" i="0" kern="0" baseline="0">
                <a:solidFill>
                  <a:srgbClr val="000000"/>
                </a:solidFill>
                <a:latin typeface="+mn-lt"/>
              </a:defRPr>
            </a:lvl1pPr>
            <a:lvl2pPr marL="0" indent="0">
              <a:lnSpc>
                <a:spcPts val="1600"/>
              </a:lnSpc>
              <a:spcBef>
                <a:spcPts val="1701"/>
              </a:spcBef>
              <a:spcAft>
                <a:spcPts val="0"/>
              </a:spcAft>
              <a:buNone/>
              <a:defRPr sz="1200" i="1">
                <a:solidFill>
                  <a:srgbClr val="000000"/>
                </a:solidFill>
              </a:defRPr>
            </a:lvl2pPr>
            <a:lvl3pPr marL="658800" indent="-255600">
              <a:defRPr/>
            </a:lvl3pPr>
          </a:lstStyle>
          <a:p>
            <a:pPr lvl="0"/>
            <a:r>
              <a:rPr lang="en-US" smtClean="0"/>
              <a:t>Click to edit Master text styles</a:t>
            </a:r>
          </a:p>
        </p:txBody>
      </p:sp>
      <p:sp>
        <p:nvSpPr>
          <p:cNvPr id="6" name="Picture Placeholder 5"/>
          <p:cNvSpPr>
            <a:spLocks noGrp="1"/>
          </p:cNvSpPr>
          <p:nvPr>
            <p:ph type="pic" sz="quarter" idx="10" hasCustomPrompt="1"/>
          </p:nvPr>
        </p:nvSpPr>
        <p:spPr>
          <a:xfrm>
            <a:off x="5876925" y="0"/>
            <a:ext cx="3267075" cy="6858000"/>
          </a:xfrm>
          <a:solidFill>
            <a:srgbClr val="BBBBBB"/>
          </a:solidFill>
        </p:spPr>
        <p:txBody>
          <a:bodyPr vert="horz" lIns="0" tIns="2592000" rIns="0" bIns="0" rtlCol="0">
            <a:noAutofit/>
          </a:bodyPr>
          <a:lstStyle>
            <a:lvl1pPr marL="0" marR="0" indent="0" algn="ctr" defTabSz="914400" rtl="0" eaLnBrk="1" fontAlgn="auto" latinLnBrk="0" hangingPunct="1">
              <a:lnSpc>
                <a:spcPts val="1900"/>
              </a:lnSpc>
              <a:spcBef>
                <a:spcPts val="0"/>
              </a:spcBef>
              <a:spcAft>
                <a:spcPts val="0"/>
              </a:spcAft>
              <a:buClrTx/>
              <a:buSzTx/>
              <a:buFont typeface="Arial" pitchFamily="34" charset="0"/>
              <a:buNone/>
              <a:tabLst/>
              <a:defRPr lang="en-US" sz="1100" dirty="0"/>
            </a:lvl1pPr>
          </a:lstStyle>
          <a:p>
            <a:pPr marL="0" marR="0" lvl="0" indent="0" algn="ctr" defTabSz="914400" rtl="0" eaLnBrk="1" fontAlgn="auto" latinLnBrk="0" hangingPunct="1">
              <a:lnSpc>
                <a:spcPts val="1900"/>
              </a:lnSpc>
              <a:spcBef>
                <a:spcPts val="0"/>
              </a:spcBef>
              <a:spcAft>
                <a:spcPts val="0"/>
              </a:spcAft>
              <a:buClrTx/>
              <a:buSzTx/>
              <a:buFont typeface="Arial" pitchFamily="34" charset="0"/>
              <a:buNone/>
              <a:tabLst/>
              <a:defRPr/>
            </a:pPr>
            <a:r>
              <a:rPr lang="en-GB" smtClean="0"/>
              <a:t>Insert photographic image</a:t>
            </a:r>
            <a:endParaRPr lang="en-US" smtClean="0"/>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00410" y="6376789"/>
            <a:ext cx="918000" cy="279915"/>
          </a:xfrm>
          <a:prstGeom prst="rect">
            <a:avLst/>
          </a:prstGeom>
        </p:spPr>
      </p:pic>
    </p:spTree>
    <p:extLst>
      <p:ext uri="{BB962C8B-B14F-4D97-AF65-F5344CB8AC3E}">
        <p14:creationId xmlns:p14="http://schemas.microsoft.com/office/powerpoint/2010/main" val="325152495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tatement and Image Option3">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9999" y="418050"/>
            <a:ext cx="3681163" cy="1144958"/>
          </a:xfrm>
        </p:spPr>
        <p:txBody>
          <a:bodyPr anchor="t" anchorCtr="0"/>
          <a:lstStyle>
            <a:lvl1pPr>
              <a:lnSpc>
                <a:spcPts val="4000"/>
              </a:lnSpc>
              <a:defRPr sz="3400">
                <a:solidFill>
                  <a:schemeClr val="tx1"/>
                </a:solidFill>
                <a:latin typeface="+mj-lt"/>
              </a:defRPr>
            </a:lvl1pPr>
          </a:lstStyle>
          <a:p>
            <a:r>
              <a:rPr lang="en-US" smtClean="0"/>
              <a:t>Click to edit Master title style</a:t>
            </a:r>
            <a:endParaRPr lang="en-GB"/>
          </a:p>
        </p:txBody>
      </p:sp>
      <p:sp>
        <p:nvSpPr>
          <p:cNvPr id="3" name="Content Placeholder 2"/>
          <p:cNvSpPr>
            <a:spLocks noGrp="1"/>
          </p:cNvSpPr>
          <p:nvPr>
            <p:ph idx="1"/>
          </p:nvPr>
        </p:nvSpPr>
        <p:spPr>
          <a:xfrm>
            <a:off x="539999" y="1695449"/>
            <a:ext cx="3681163" cy="3124201"/>
          </a:xfrm>
        </p:spPr>
        <p:txBody>
          <a:bodyPr/>
          <a:lstStyle>
            <a:lvl1pPr marL="0" indent="0">
              <a:lnSpc>
                <a:spcPts val="1900"/>
              </a:lnSpc>
              <a:spcAft>
                <a:spcPts val="0"/>
              </a:spcAft>
              <a:buClr>
                <a:schemeClr val="tx1"/>
              </a:buClr>
              <a:buFont typeface="Arial" panose="020B0604020202020204" pitchFamily="34" charset="0"/>
              <a:buNone/>
              <a:defRPr sz="1600" b="0" i="0" kern="0" baseline="0">
                <a:solidFill>
                  <a:srgbClr val="000000"/>
                </a:solidFill>
                <a:latin typeface="+mn-lt"/>
              </a:defRPr>
            </a:lvl1pPr>
            <a:lvl2pPr marL="0" indent="0">
              <a:lnSpc>
                <a:spcPts val="1600"/>
              </a:lnSpc>
              <a:spcBef>
                <a:spcPts val="1701"/>
              </a:spcBef>
              <a:spcAft>
                <a:spcPts val="0"/>
              </a:spcAft>
              <a:buNone/>
              <a:defRPr sz="1200" i="1">
                <a:solidFill>
                  <a:srgbClr val="000000"/>
                </a:solidFill>
              </a:defRPr>
            </a:lvl2pPr>
            <a:lvl3pPr marL="658800" indent="-255600">
              <a:defRPr/>
            </a:lvl3pPr>
          </a:lstStyle>
          <a:p>
            <a:pPr lvl="0"/>
            <a:r>
              <a:rPr lang="en-US" smtClean="0"/>
              <a:t>Click to edit Master text styles</a:t>
            </a:r>
          </a:p>
        </p:txBody>
      </p:sp>
      <p:sp>
        <p:nvSpPr>
          <p:cNvPr id="6" name="Picture Placeholder 5"/>
          <p:cNvSpPr>
            <a:spLocks noGrp="1"/>
          </p:cNvSpPr>
          <p:nvPr>
            <p:ph type="pic" sz="quarter" idx="10" hasCustomPrompt="1"/>
          </p:nvPr>
        </p:nvSpPr>
        <p:spPr>
          <a:xfrm>
            <a:off x="4581525" y="0"/>
            <a:ext cx="4562475" cy="6858000"/>
          </a:xfrm>
          <a:solidFill>
            <a:srgbClr val="BBBBBB"/>
          </a:solidFill>
        </p:spPr>
        <p:txBody>
          <a:bodyPr vert="horz" lIns="0" tIns="2592000" rIns="0" bIns="0" rtlCol="0">
            <a:noAutofit/>
          </a:bodyPr>
          <a:lstStyle>
            <a:lvl1pPr marL="0" marR="0" indent="0" algn="ctr" defTabSz="914400" rtl="0" eaLnBrk="1" fontAlgn="auto" latinLnBrk="0" hangingPunct="1">
              <a:lnSpc>
                <a:spcPts val="1900"/>
              </a:lnSpc>
              <a:spcBef>
                <a:spcPts val="0"/>
              </a:spcBef>
              <a:spcAft>
                <a:spcPts val="0"/>
              </a:spcAft>
              <a:buClrTx/>
              <a:buSzTx/>
              <a:buFont typeface="Arial" pitchFamily="34" charset="0"/>
              <a:buNone/>
              <a:tabLst/>
              <a:defRPr lang="en-US" sz="1100" dirty="0"/>
            </a:lvl1pPr>
          </a:lstStyle>
          <a:p>
            <a:pPr marL="0" marR="0" lvl="0" indent="0" algn="ctr" defTabSz="914400" rtl="0" eaLnBrk="1" fontAlgn="auto" latinLnBrk="0" hangingPunct="1">
              <a:lnSpc>
                <a:spcPts val="1900"/>
              </a:lnSpc>
              <a:spcBef>
                <a:spcPts val="0"/>
              </a:spcBef>
              <a:spcAft>
                <a:spcPts val="0"/>
              </a:spcAft>
              <a:buClrTx/>
              <a:buSzTx/>
              <a:buFont typeface="Arial" pitchFamily="34" charset="0"/>
              <a:buNone/>
              <a:tabLst/>
              <a:defRPr/>
            </a:pPr>
            <a:r>
              <a:rPr lang="en-GB" smtClean="0"/>
              <a:t>Insert photographic image</a:t>
            </a:r>
            <a:endParaRPr lang="en-US" smtClean="0"/>
          </a:p>
        </p:txBody>
      </p:sp>
      <p:sp>
        <p:nvSpPr>
          <p:cNvPr id="7" name="Text Placeholder 6"/>
          <p:cNvSpPr>
            <a:spLocks noGrp="1"/>
          </p:cNvSpPr>
          <p:nvPr>
            <p:ph type="body" sz="quarter" idx="11"/>
          </p:nvPr>
        </p:nvSpPr>
        <p:spPr>
          <a:xfrm>
            <a:off x="542925" y="5838825"/>
            <a:ext cx="3678238" cy="457200"/>
          </a:xfrm>
        </p:spPr>
        <p:txBody>
          <a:bodyPr/>
          <a:lstStyle>
            <a:lvl1pPr>
              <a:lnSpc>
                <a:spcPts val="1300"/>
              </a:lnSpc>
              <a:spcAft>
                <a:spcPts val="0"/>
              </a:spcAft>
              <a:defRPr sz="1100">
                <a:solidFill>
                  <a:schemeClr val="tx1"/>
                </a:solidFill>
              </a:defRPr>
            </a:lvl1pPr>
          </a:lstStyle>
          <a:p>
            <a:pPr lvl="0"/>
            <a:r>
              <a:rPr lang="en-US" smtClean="0"/>
              <a:t>Click to edit Master text styles</a:t>
            </a:r>
            <a:endParaRPr lang="en-US"/>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00410" y="6376789"/>
            <a:ext cx="918000" cy="279915"/>
          </a:xfrm>
          <a:prstGeom prst="rect">
            <a:avLst/>
          </a:prstGeom>
        </p:spPr>
      </p:pic>
    </p:spTree>
    <p:extLst>
      <p:ext uri="{BB962C8B-B14F-4D97-AF65-F5344CB8AC3E}">
        <p14:creationId xmlns:p14="http://schemas.microsoft.com/office/powerpoint/2010/main" val="123591415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tatement and Image Option4">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9999" y="418050"/>
            <a:ext cx="4517775" cy="1144958"/>
          </a:xfrm>
        </p:spPr>
        <p:txBody>
          <a:bodyPr anchor="t" anchorCtr="0"/>
          <a:lstStyle>
            <a:lvl1pPr>
              <a:lnSpc>
                <a:spcPts val="4000"/>
              </a:lnSpc>
              <a:defRPr sz="3400">
                <a:solidFill>
                  <a:schemeClr val="tx1"/>
                </a:solidFill>
                <a:latin typeface="+mj-lt"/>
              </a:defRPr>
            </a:lvl1pPr>
          </a:lstStyle>
          <a:p>
            <a:r>
              <a:rPr lang="en-US" smtClean="0"/>
              <a:t>Click to edit Master title style</a:t>
            </a:r>
            <a:endParaRPr lang="en-GB"/>
          </a:p>
        </p:txBody>
      </p:sp>
      <p:sp>
        <p:nvSpPr>
          <p:cNvPr id="3" name="Content Placeholder 2"/>
          <p:cNvSpPr>
            <a:spLocks noGrp="1"/>
          </p:cNvSpPr>
          <p:nvPr>
            <p:ph idx="1"/>
          </p:nvPr>
        </p:nvSpPr>
        <p:spPr>
          <a:xfrm>
            <a:off x="539999" y="1695449"/>
            <a:ext cx="4517775" cy="3124201"/>
          </a:xfrm>
        </p:spPr>
        <p:txBody>
          <a:bodyPr/>
          <a:lstStyle>
            <a:lvl1pPr marL="0" indent="0">
              <a:lnSpc>
                <a:spcPts val="1900"/>
              </a:lnSpc>
              <a:spcAft>
                <a:spcPts val="0"/>
              </a:spcAft>
              <a:buClr>
                <a:schemeClr val="tx1"/>
              </a:buClr>
              <a:buFont typeface="Arial" panose="020B0604020202020204" pitchFamily="34" charset="0"/>
              <a:buNone/>
              <a:defRPr sz="1600" b="0" i="0" kern="0" baseline="0">
                <a:solidFill>
                  <a:srgbClr val="000000"/>
                </a:solidFill>
                <a:latin typeface="+mn-lt"/>
              </a:defRPr>
            </a:lvl1pPr>
            <a:lvl2pPr marL="0" indent="0">
              <a:lnSpc>
                <a:spcPts val="1600"/>
              </a:lnSpc>
              <a:spcBef>
                <a:spcPts val="1701"/>
              </a:spcBef>
              <a:spcAft>
                <a:spcPts val="0"/>
              </a:spcAft>
              <a:buNone/>
              <a:defRPr sz="1200" i="1">
                <a:solidFill>
                  <a:srgbClr val="000000"/>
                </a:solidFill>
              </a:defRPr>
            </a:lvl2pPr>
            <a:lvl3pPr marL="658800" indent="-255600">
              <a:defRPr/>
            </a:lvl3pPr>
          </a:lstStyle>
          <a:p>
            <a:pPr lvl="0"/>
            <a:r>
              <a:rPr lang="en-US" smtClean="0"/>
              <a:t>Click to edit Master text styles</a:t>
            </a:r>
          </a:p>
        </p:txBody>
      </p:sp>
      <p:sp>
        <p:nvSpPr>
          <p:cNvPr id="6" name="Picture Placeholder 5"/>
          <p:cNvSpPr>
            <a:spLocks noGrp="1"/>
          </p:cNvSpPr>
          <p:nvPr>
            <p:ph type="pic" sz="quarter" idx="10" hasCustomPrompt="1"/>
          </p:nvPr>
        </p:nvSpPr>
        <p:spPr>
          <a:xfrm>
            <a:off x="5867400" y="0"/>
            <a:ext cx="3276600" cy="6858000"/>
          </a:xfrm>
          <a:solidFill>
            <a:srgbClr val="BBBBBB"/>
          </a:solidFill>
        </p:spPr>
        <p:txBody>
          <a:bodyPr vert="horz" lIns="0" tIns="2592000" rIns="0" bIns="0" rtlCol="0">
            <a:noAutofit/>
          </a:bodyPr>
          <a:lstStyle>
            <a:lvl1pPr marL="0" marR="0" indent="0" algn="ctr" defTabSz="914400" rtl="0" eaLnBrk="1" fontAlgn="auto" latinLnBrk="0" hangingPunct="1">
              <a:lnSpc>
                <a:spcPts val="1900"/>
              </a:lnSpc>
              <a:spcBef>
                <a:spcPts val="0"/>
              </a:spcBef>
              <a:spcAft>
                <a:spcPts val="0"/>
              </a:spcAft>
              <a:buClrTx/>
              <a:buSzTx/>
              <a:buFont typeface="Arial" pitchFamily="34" charset="0"/>
              <a:buNone/>
              <a:tabLst/>
              <a:defRPr lang="en-US" sz="1100" dirty="0"/>
            </a:lvl1pPr>
          </a:lstStyle>
          <a:p>
            <a:pPr marL="0" marR="0" lvl="0" indent="0" algn="ctr" defTabSz="914400" rtl="0" eaLnBrk="1" fontAlgn="auto" latinLnBrk="0" hangingPunct="1">
              <a:lnSpc>
                <a:spcPts val="1900"/>
              </a:lnSpc>
              <a:spcBef>
                <a:spcPts val="0"/>
              </a:spcBef>
              <a:spcAft>
                <a:spcPts val="0"/>
              </a:spcAft>
              <a:buClrTx/>
              <a:buSzTx/>
              <a:buFont typeface="Arial" pitchFamily="34" charset="0"/>
              <a:buNone/>
              <a:tabLst/>
              <a:defRPr/>
            </a:pPr>
            <a:r>
              <a:rPr lang="en-GB" smtClean="0"/>
              <a:t>Insert photographic image</a:t>
            </a:r>
            <a:endParaRPr lang="en-US" smtClean="0"/>
          </a:p>
        </p:txBody>
      </p:sp>
      <p:sp>
        <p:nvSpPr>
          <p:cNvPr id="7" name="Text Placeholder 6"/>
          <p:cNvSpPr>
            <a:spLocks noGrp="1"/>
          </p:cNvSpPr>
          <p:nvPr>
            <p:ph type="body" sz="quarter" idx="11"/>
          </p:nvPr>
        </p:nvSpPr>
        <p:spPr>
          <a:xfrm>
            <a:off x="542925" y="5838825"/>
            <a:ext cx="3581400" cy="457200"/>
          </a:xfrm>
        </p:spPr>
        <p:txBody>
          <a:bodyPr/>
          <a:lstStyle>
            <a:lvl1pPr>
              <a:lnSpc>
                <a:spcPts val="1300"/>
              </a:lnSpc>
              <a:spcAft>
                <a:spcPts val="0"/>
              </a:spcAft>
              <a:defRPr sz="1100">
                <a:solidFill>
                  <a:schemeClr val="tx1"/>
                </a:solidFill>
              </a:defRPr>
            </a:lvl1pPr>
          </a:lstStyle>
          <a:p>
            <a:pPr lvl="0"/>
            <a:r>
              <a:rPr lang="en-US" smtClean="0"/>
              <a:t>Click to edit Master text styles</a:t>
            </a:r>
            <a:endParaRPr lang="en-US"/>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00410" y="6376789"/>
            <a:ext cx="918000" cy="279915"/>
          </a:xfrm>
          <a:prstGeom prst="rect">
            <a:avLst/>
          </a:prstGeom>
        </p:spPr>
      </p:pic>
    </p:spTree>
    <p:extLst>
      <p:ext uri="{BB962C8B-B14F-4D97-AF65-F5344CB8AC3E}">
        <p14:creationId xmlns:p14="http://schemas.microsoft.com/office/powerpoint/2010/main" val="87902501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tatement and Image Option5">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698875" y="418050"/>
            <a:ext cx="3520632" cy="1144958"/>
          </a:xfrm>
        </p:spPr>
        <p:txBody>
          <a:bodyPr anchor="t" anchorCtr="0"/>
          <a:lstStyle>
            <a:lvl1pPr>
              <a:lnSpc>
                <a:spcPts val="4000"/>
              </a:lnSpc>
              <a:defRPr sz="3400">
                <a:solidFill>
                  <a:schemeClr val="tx1"/>
                </a:solidFill>
                <a:latin typeface="+mj-lt"/>
              </a:defRPr>
            </a:lvl1pPr>
          </a:lstStyle>
          <a:p>
            <a:r>
              <a:rPr lang="en-US" smtClean="0"/>
              <a:t>Click to edit Master title style</a:t>
            </a:r>
            <a:endParaRPr lang="en-GB"/>
          </a:p>
        </p:txBody>
      </p:sp>
      <p:sp>
        <p:nvSpPr>
          <p:cNvPr id="3" name="Content Placeholder 2"/>
          <p:cNvSpPr>
            <a:spLocks noGrp="1"/>
          </p:cNvSpPr>
          <p:nvPr>
            <p:ph idx="1"/>
          </p:nvPr>
        </p:nvSpPr>
        <p:spPr>
          <a:xfrm>
            <a:off x="3698875" y="1695449"/>
            <a:ext cx="4986338" cy="3124201"/>
          </a:xfrm>
        </p:spPr>
        <p:txBody>
          <a:bodyPr/>
          <a:lstStyle>
            <a:lvl1pPr marL="0" indent="0">
              <a:lnSpc>
                <a:spcPts val="1900"/>
              </a:lnSpc>
              <a:spcAft>
                <a:spcPts val="0"/>
              </a:spcAft>
              <a:buClr>
                <a:schemeClr val="tx1"/>
              </a:buClr>
              <a:buFont typeface="Arial" panose="020B0604020202020204" pitchFamily="34" charset="0"/>
              <a:buNone/>
              <a:defRPr sz="1600" b="0" i="0" kern="0" baseline="0">
                <a:solidFill>
                  <a:srgbClr val="000000"/>
                </a:solidFill>
                <a:latin typeface="+mn-lt"/>
              </a:defRPr>
            </a:lvl1pPr>
            <a:lvl2pPr marL="0" indent="0">
              <a:lnSpc>
                <a:spcPts val="1600"/>
              </a:lnSpc>
              <a:spcBef>
                <a:spcPts val="1701"/>
              </a:spcBef>
              <a:spcAft>
                <a:spcPts val="0"/>
              </a:spcAft>
              <a:buNone/>
              <a:defRPr sz="1200" i="1">
                <a:solidFill>
                  <a:srgbClr val="000000"/>
                </a:solidFill>
              </a:defRPr>
            </a:lvl2pPr>
            <a:lvl3pPr marL="658800" indent="-255600">
              <a:defRPr/>
            </a:lvl3pPr>
          </a:lstStyle>
          <a:p>
            <a:pPr lvl="0"/>
            <a:r>
              <a:rPr lang="en-US" smtClean="0"/>
              <a:t>Click to edit Master text styles</a:t>
            </a:r>
          </a:p>
        </p:txBody>
      </p:sp>
      <p:sp>
        <p:nvSpPr>
          <p:cNvPr id="6" name="Picture Placeholder 5"/>
          <p:cNvSpPr>
            <a:spLocks noGrp="1"/>
          </p:cNvSpPr>
          <p:nvPr>
            <p:ph type="pic" sz="quarter" idx="10" hasCustomPrompt="1"/>
          </p:nvPr>
        </p:nvSpPr>
        <p:spPr>
          <a:xfrm>
            <a:off x="0" y="0"/>
            <a:ext cx="3276600" cy="6858000"/>
          </a:xfrm>
          <a:solidFill>
            <a:srgbClr val="BBBBBB"/>
          </a:solidFill>
        </p:spPr>
        <p:txBody>
          <a:bodyPr vert="horz" lIns="0" tIns="2592000" rIns="0" bIns="0" rtlCol="0">
            <a:noAutofit/>
          </a:bodyPr>
          <a:lstStyle>
            <a:lvl1pPr marL="0" marR="0" indent="0" algn="ctr" defTabSz="914400" rtl="0" eaLnBrk="1" fontAlgn="auto" latinLnBrk="0" hangingPunct="1">
              <a:lnSpc>
                <a:spcPts val="1900"/>
              </a:lnSpc>
              <a:spcBef>
                <a:spcPts val="0"/>
              </a:spcBef>
              <a:spcAft>
                <a:spcPts val="0"/>
              </a:spcAft>
              <a:buClrTx/>
              <a:buSzTx/>
              <a:buFont typeface="Arial" pitchFamily="34" charset="0"/>
              <a:buNone/>
              <a:tabLst/>
              <a:defRPr lang="en-US" sz="1100" dirty="0"/>
            </a:lvl1pPr>
          </a:lstStyle>
          <a:p>
            <a:pPr marL="0" marR="0" lvl="0" indent="0" algn="ctr" defTabSz="914400" rtl="0" eaLnBrk="1" fontAlgn="auto" latinLnBrk="0" hangingPunct="1">
              <a:lnSpc>
                <a:spcPts val="1900"/>
              </a:lnSpc>
              <a:spcBef>
                <a:spcPts val="0"/>
              </a:spcBef>
              <a:spcAft>
                <a:spcPts val="0"/>
              </a:spcAft>
              <a:buClrTx/>
              <a:buSzTx/>
              <a:buFont typeface="Arial" pitchFamily="34" charset="0"/>
              <a:buNone/>
              <a:tabLst/>
              <a:defRPr/>
            </a:pPr>
            <a:r>
              <a:rPr lang="en-GB" smtClean="0"/>
              <a:t>Insert photographic image</a:t>
            </a:r>
            <a:endParaRPr lang="en-US" smtClean="0"/>
          </a:p>
        </p:txBody>
      </p:sp>
      <p:cxnSp>
        <p:nvCxnSpPr>
          <p:cNvPr id="5" name="Straight Connector 4"/>
          <p:cNvCxnSpPr/>
          <p:nvPr userDrawn="1"/>
        </p:nvCxnSpPr>
        <p:spPr>
          <a:xfrm>
            <a:off x="8465042" y="6504780"/>
            <a:ext cx="0" cy="864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Slide Number Placeholder 5"/>
          <p:cNvSpPr>
            <a:spLocks noGrp="1"/>
          </p:cNvSpPr>
          <p:nvPr>
            <p:ph type="sldNum" sz="quarter" idx="4"/>
          </p:nvPr>
        </p:nvSpPr>
        <p:spPr>
          <a:xfrm>
            <a:off x="8497765" y="6489578"/>
            <a:ext cx="433138" cy="125534"/>
          </a:xfrm>
          <a:prstGeom prst="rect">
            <a:avLst/>
          </a:prstGeom>
        </p:spPr>
        <p:txBody>
          <a:bodyPr vert="horz" lIns="0" tIns="0" rIns="0" bIns="0" rtlCol="0" anchor="ctr" anchorCtr="0"/>
          <a:lstStyle>
            <a:lvl1pPr algn="l">
              <a:defRPr sz="800" b="1">
                <a:solidFill>
                  <a:schemeClr val="tx2"/>
                </a:solidFill>
                <a:latin typeface="+mn-lt"/>
                <a:ea typeface="Lato Light" panose="020F0502020204030203" pitchFamily="34" charset="0"/>
                <a:cs typeface="Lato Light" panose="020F0502020204030203" pitchFamily="34" charset="0"/>
              </a:defRPr>
            </a:lvl1pPr>
          </a:lstStyle>
          <a:p>
            <a:fld id="{DDBE135E-2566-4748-853C-8A3B78F0FB00}" type="slidenum">
              <a:rPr lang="en-GB" smtClean="0"/>
              <a:pPr/>
              <a:t>‹#›</a:t>
            </a:fld>
            <a:endParaRPr lang="en-GB" dirty="0"/>
          </a:p>
        </p:txBody>
      </p:sp>
    </p:spTree>
    <p:extLst>
      <p:ext uri="{BB962C8B-B14F-4D97-AF65-F5344CB8AC3E}">
        <p14:creationId xmlns:p14="http://schemas.microsoft.com/office/powerpoint/2010/main" val="53652274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tatement and Image Option6">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9998" y="418050"/>
            <a:ext cx="6241801" cy="848775"/>
          </a:xfrm>
        </p:spPr>
        <p:txBody>
          <a:bodyPr anchor="t" anchorCtr="0"/>
          <a:lstStyle>
            <a:lvl1pPr>
              <a:lnSpc>
                <a:spcPts val="4000"/>
              </a:lnSpc>
              <a:defRPr sz="3400">
                <a:solidFill>
                  <a:schemeClr val="tx1"/>
                </a:solidFill>
                <a:latin typeface="+mj-lt"/>
              </a:defRPr>
            </a:lvl1pPr>
          </a:lstStyle>
          <a:p>
            <a:r>
              <a:rPr lang="en-US" smtClean="0"/>
              <a:t>Click to edit Master title style</a:t>
            </a:r>
            <a:endParaRPr lang="en-GB"/>
          </a:p>
        </p:txBody>
      </p:sp>
      <p:sp>
        <p:nvSpPr>
          <p:cNvPr id="3" name="Content Placeholder 2"/>
          <p:cNvSpPr>
            <a:spLocks noGrp="1"/>
          </p:cNvSpPr>
          <p:nvPr>
            <p:ph idx="1"/>
          </p:nvPr>
        </p:nvSpPr>
        <p:spPr>
          <a:xfrm>
            <a:off x="539999" y="1400174"/>
            <a:ext cx="5052764" cy="3124201"/>
          </a:xfrm>
        </p:spPr>
        <p:txBody>
          <a:bodyPr/>
          <a:lstStyle>
            <a:lvl1pPr marL="0" indent="0">
              <a:lnSpc>
                <a:spcPts val="1900"/>
              </a:lnSpc>
              <a:spcAft>
                <a:spcPts val="0"/>
              </a:spcAft>
              <a:buClr>
                <a:schemeClr val="tx1"/>
              </a:buClr>
              <a:buFont typeface="Arial" panose="020B0604020202020204" pitchFamily="34" charset="0"/>
              <a:buNone/>
              <a:defRPr sz="1600" b="0" i="0" kern="0" baseline="0">
                <a:solidFill>
                  <a:srgbClr val="000000"/>
                </a:solidFill>
                <a:latin typeface="+mn-lt"/>
              </a:defRPr>
            </a:lvl1pPr>
            <a:lvl2pPr marL="0" indent="0">
              <a:lnSpc>
                <a:spcPts val="1600"/>
              </a:lnSpc>
              <a:spcBef>
                <a:spcPts val="1701"/>
              </a:spcBef>
              <a:spcAft>
                <a:spcPts val="0"/>
              </a:spcAft>
              <a:buNone/>
              <a:defRPr sz="1200" i="1">
                <a:solidFill>
                  <a:srgbClr val="000000"/>
                </a:solidFill>
              </a:defRPr>
            </a:lvl2pPr>
            <a:lvl3pPr marL="658800" indent="-255600">
              <a:defRPr/>
            </a:lvl3pPr>
          </a:lstStyle>
          <a:p>
            <a:pPr lvl="0"/>
            <a:r>
              <a:rPr lang="en-US" smtClean="0"/>
              <a:t>Click to edit Master text styles</a:t>
            </a:r>
          </a:p>
        </p:txBody>
      </p:sp>
      <p:sp>
        <p:nvSpPr>
          <p:cNvPr id="6" name="Picture Placeholder 5"/>
          <p:cNvSpPr>
            <a:spLocks noGrp="1"/>
          </p:cNvSpPr>
          <p:nvPr>
            <p:ph type="pic" sz="quarter" idx="10" hasCustomPrompt="1"/>
          </p:nvPr>
        </p:nvSpPr>
        <p:spPr>
          <a:xfrm>
            <a:off x="6048375" y="1447799"/>
            <a:ext cx="2562225" cy="4524375"/>
          </a:xfrm>
          <a:solidFill>
            <a:srgbClr val="BBBBBB"/>
          </a:solidFill>
        </p:spPr>
        <p:txBody>
          <a:bodyPr vert="horz" lIns="0" tIns="2700000" rIns="0" bIns="0" rtlCol="0">
            <a:noAutofit/>
          </a:bodyPr>
          <a:lstStyle>
            <a:lvl1pPr marL="0" marR="0" indent="0" algn="ctr" defTabSz="914400" rtl="0" eaLnBrk="1" fontAlgn="auto" latinLnBrk="0" hangingPunct="1">
              <a:lnSpc>
                <a:spcPts val="1900"/>
              </a:lnSpc>
              <a:spcBef>
                <a:spcPts val="0"/>
              </a:spcBef>
              <a:spcAft>
                <a:spcPts val="0"/>
              </a:spcAft>
              <a:buClrTx/>
              <a:buSzTx/>
              <a:buFont typeface="Arial" pitchFamily="34" charset="0"/>
              <a:buNone/>
              <a:tabLst/>
              <a:defRPr lang="en-US" sz="1100" dirty="0"/>
            </a:lvl1pPr>
          </a:lstStyle>
          <a:p>
            <a:pPr marL="0" marR="0" lvl="0" indent="0" algn="ctr" defTabSz="914400" rtl="0" eaLnBrk="1" fontAlgn="auto" latinLnBrk="0" hangingPunct="1">
              <a:lnSpc>
                <a:spcPts val="1900"/>
              </a:lnSpc>
              <a:spcBef>
                <a:spcPts val="0"/>
              </a:spcBef>
              <a:spcAft>
                <a:spcPts val="0"/>
              </a:spcAft>
              <a:buClrTx/>
              <a:buSzTx/>
              <a:buFont typeface="Arial" pitchFamily="34" charset="0"/>
              <a:buNone/>
              <a:tabLst/>
              <a:defRPr/>
            </a:pPr>
            <a:r>
              <a:rPr lang="en-GB" smtClean="0"/>
              <a:t>Insert photographic image</a:t>
            </a:r>
            <a:endParaRPr lang="en-US" smtClean="0"/>
          </a:p>
        </p:txBody>
      </p:sp>
      <p:cxnSp>
        <p:nvCxnSpPr>
          <p:cNvPr id="8" name="Straight Connector 7"/>
          <p:cNvCxnSpPr/>
          <p:nvPr userDrawn="1"/>
        </p:nvCxnSpPr>
        <p:spPr>
          <a:xfrm>
            <a:off x="533400" y="6124575"/>
            <a:ext cx="8086725" cy="0"/>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2"/>
          </p:nvPr>
        </p:nvSpPr>
        <p:spPr>
          <a:xfrm>
            <a:off x="5267325" y="6172200"/>
            <a:ext cx="3343275" cy="257175"/>
          </a:xfrm>
        </p:spPr>
        <p:txBody>
          <a:bodyPr/>
          <a:lstStyle>
            <a:lvl1pPr algn="r">
              <a:lnSpc>
                <a:spcPts val="900"/>
              </a:lnSpc>
              <a:spcAft>
                <a:spcPts val="0"/>
              </a:spcAft>
              <a:defRPr sz="600">
                <a:solidFill>
                  <a:srgbClr val="003057"/>
                </a:solidFill>
              </a:defRPr>
            </a:lvl1pPr>
          </a:lstStyle>
          <a:p>
            <a:pPr lvl="0"/>
            <a:r>
              <a:rPr lang="en-US" smtClean="0"/>
              <a:t>Click to edit Master text styles</a:t>
            </a:r>
            <a:endParaRPr lang="en-US"/>
          </a:p>
        </p:txBody>
      </p:sp>
      <p:cxnSp>
        <p:nvCxnSpPr>
          <p:cNvPr id="10" name="Straight Connector 9"/>
          <p:cNvCxnSpPr/>
          <p:nvPr userDrawn="1"/>
        </p:nvCxnSpPr>
        <p:spPr>
          <a:xfrm>
            <a:off x="8465042" y="6504780"/>
            <a:ext cx="0" cy="864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Slide Number Placeholder 5"/>
          <p:cNvSpPr>
            <a:spLocks noGrp="1"/>
          </p:cNvSpPr>
          <p:nvPr>
            <p:ph type="sldNum" sz="quarter" idx="4"/>
          </p:nvPr>
        </p:nvSpPr>
        <p:spPr>
          <a:xfrm>
            <a:off x="8497765" y="6489578"/>
            <a:ext cx="433138" cy="125534"/>
          </a:xfrm>
          <a:prstGeom prst="rect">
            <a:avLst/>
          </a:prstGeom>
        </p:spPr>
        <p:txBody>
          <a:bodyPr vert="horz" lIns="0" tIns="0" rIns="0" bIns="0" rtlCol="0" anchor="ctr" anchorCtr="0"/>
          <a:lstStyle>
            <a:lvl1pPr algn="l">
              <a:defRPr sz="800" b="1">
                <a:solidFill>
                  <a:schemeClr val="tx2"/>
                </a:solidFill>
                <a:latin typeface="+mn-lt"/>
                <a:ea typeface="Lato Light" panose="020F0502020204030203" pitchFamily="34" charset="0"/>
                <a:cs typeface="Lato Light" panose="020F0502020204030203" pitchFamily="34" charset="0"/>
              </a:defRPr>
            </a:lvl1pPr>
          </a:lstStyle>
          <a:p>
            <a:fld id="{DDBE135E-2566-4748-853C-8A3B78F0FB00}" type="slidenum">
              <a:rPr lang="en-GB" smtClean="0"/>
              <a:pPr/>
              <a:t>‹#›</a:t>
            </a:fld>
            <a:endParaRPr lang="en-GB" dirty="0"/>
          </a:p>
        </p:txBody>
      </p:sp>
      <p:pic>
        <p:nvPicPr>
          <p:cNvPr id="14" name="Picture 1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00410" y="6376789"/>
            <a:ext cx="918000" cy="279915"/>
          </a:xfrm>
          <a:prstGeom prst="rect">
            <a:avLst/>
          </a:prstGeom>
        </p:spPr>
      </p:pic>
    </p:spTree>
    <p:extLst>
      <p:ext uri="{BB962C8B-B14F-4D97-AF65-F5344CB8AC3E}">
        <p14:creationId xmlns:p14="http://schemas.microsoft.com/office/powerpoint/2010/main" val="275295068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tatement Option 1">
    <p:bg>
      <p:bgPr>
        <a:solidFill>
          <a:schemeClr val="tx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888486" y="1"/>
            <a:ext cx="7550663" cy="6858000"/>
          </a:xfrm>
          <a:prstGeom prst="rect">
            <a:avLst/>
          </a:prstGeom>
        </p:spPr>
      </p:pic>
      <p:sp>
        <p:nvSpPr>
          <p:cNvPr id="2" name="Title 1"/>
          <p:cNvSpPr>
            <a:spLocks noGrp="1"/>
          </p:cNvSpPr>
          <p:nvPr>
            <p:ph type="ctrTitle"/>
          </p:nvPr>
        </p:nvSpPr>
        <p:spPr>
          <a:xfrm>
            <a:off x="1522575" y="2759845"/>
            <a:ext cx="6296400" cy="1338309"/>
          </a:xfrm>
        </p:spPr>
        <p:txBody>
          <a:bodyPr anchor="ctr" anchorCtr="0"/>
          <a:lstStyle>
            <a:lvl1pPr algn="ctr">
              <a:lnSpc>
                <a:spcPts val="4000"/>
              </a:lnSpc>
              <a:defRPr sz="3400" i="0">
                <a:solidFill>
                  <a:schemeClr val="tx2"/>
                </a:solidFill>
                <a:latin typeface="+mj-lt"/>
              </a:defRPr>
            </a:lvl1pPr>
          </a:lstStyle>
          <a:p>
            <a:r>
              <a:rPr lang="en-US" smtClean="0"/>
              <a:t>Click to edit Master title style</a:t>
            </a:r>
            <a:endParaRPr lang="en-GB"/>
          </a:p>
        </p:txBody>
      </p:sp>
      <p:pic>
        <p:nvPicPr>
          <p:cNvPr id="6" name="Picture 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00400" y="6375599"/>
            <a:ext cx="928499" cy="280800"/>
          </a:xfrm>
          <a:prstGeom prst="rect">
            <a:avLst/>
          </a:prstGeom>
        </p:spPr>
      </p:pic>
    </p:spTree>
    <p:extLst>
      <p:ext uri="{BB962C8B-B14F-4D97-AF65-F5344CB8AC3E}">
        <p14:creationId xmlns:p14="http://schemas.microsoft.com/office/powerpoint/2010/main" val="410254678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Statement Option 4">
    <p:bg>
      <p:bgPr>
        <a:solidFill>
          <a:srgbClr val="D2DB0E"/>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888486" y="1"/>
            <a:ext cx="7550663" cy="6858000"/>
          </a:xfrm>
          <a:prstGeom prst="rect">
            <a:avLst/>
          </a:prstGeom>
        </p:spPr>
      </p:pic>
      <p:sp>
        <p:nvSpPr>
          <p:cNvPr id="2" name="Title 1"/>
          <p:cNvSpPr>
            <a:spLocks noGrp="1"/>
          </p:cNvSpPr>
          <p:nvPr>
            <p:ph type="ctrTitle"/>
          </p:nvPr>
        </p:nvSpPr>
        <p:spPr>
          <a:xfrm>
            <a:off x="1494000" y="2389031"/>
            <a:ext cx="6296400" cy="1644743"/>
          </a:xfrm>
        </p:spPr>
        <p:txBody>
          <a:bodyPr anchor="b" anchorCtr="0"/>
          <a:lstStyle>
            <a:lvl1pPr algn="ctr">
              <a:lnSpc>
                <a:spcPts val="3600"/>
              </a:lnSpc>
              <a:defRPr sz="3400" i="1">
                <a:solidFill>
                  <a:schemeClr val="tx1"/>
                </a:solidFill>
                <a:latin typeface="+mj-lt"/>
              </a:defRPr>
            </a:lvl1pPr>
          </a:lstStyle>
          <a:p>
            <a:r>
              <a:rPr lang="en-US" smtClean="0"/>
              <a:t>Click to edit Master title style</a:t>
            </a:r>
            <a:endParaRPr lang="en-GB"/>
          </a:p>
        </p:txBody>
      </p:sp>
      <p:sp>
        <p:nvSpPr>
          <p:cNvPr id="4" name="Text Placeholder 3"/>
          <p:cNvSpPr>
            <a:spLocks noGrp="1"/>
          </p:cNvSpPr>
          <p:nvPr>
            <p:ph type="body" sz="quarter" idx="10"/>
          </p:nvPr>
        </p:nvSpPr>
        <p:spPr>
          <a:xfrm>
            <a:off x="1616075" y="4179105"/>
            <a:ext cx="6015038" cy="366713"/>
          </a:xfrm>
        </p:spPr>
        <p:txBody>
          <a:bodyPr/>
          <a:lstStyle>
            <a:lvl1pPr algn="ctr">
              <a:lnSpc>
                <a:spcPts val="1800"/>
              </a:lnSpc>
              <a:spcAft>
                <a:spcPts val="0"/>
              </a:spcAft>
              <a:defRPr sz="1600" b="0" i="0">
                <a:solidFill>
                  <a:schemeClr val="tx2"/>
                </a:solidFill>
                <a:latin typeface="+mn-lt"/>
              </a:defRPr>
            </a:lvl1pPr>
          </a:lstStyle>
          <a:p>
            <a:pPr lvl="0"/>
            <a:r>
              <a:rPr lang="en-US" smtClean="0"/>
              <a:t>Click to edit Master text styles</a:t>
            </a:r>
            <a:endParaRPr lang="en-US"/>
          </a:p>
        </p:txBody>
      </p:sp>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00410" y="6376789"/>
            <a:ext cx="918000" cy="279915"/>
          </a:xfrm>
          <a:prstGeom prst="rect">
            <a:avLst/>
          </a:prstGeom>
        </p:spPr>
      </p:pic>
    </p:spTree>
    <p:extLst>
      <p:ext uri="{BB962C8B-B14F-4D97-AF65-F5344CB8AC3E}">
        <p14:creationId xmlns:p14="http://schemas.microsoft.com/office/powerpoint/2010/main" val="120714061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roduct Page">
    <p:spTree>
      <p:nvGrpSpPr>
        <p:cNvPr id="1" name=""/>
        <p:cNvGrpSpPr/>
        <p:nvPr/>
      </p:nvGrpSpPr>
      <p:grpSpPr>
        <a:xfrm>
          <a:off x="0" y="0"/>
          <a:ext cx="0" cy="0"/>
          <a:chOff x="0" y="0"/>
          <a:chExt cx="0" cy="0"/>
        </a:xfrm>
      </p:grpSpPr>
      <p:sp>
        <p:nvSpPr>
          <p:cNvPr id="4" name="Title 3"/>
          <p:cNvSpPr>
            <a:spLocks noGrp="1"/>
          </p:cNvSpPr>
          <p:nvPr>
            <p:ph type="title"/>
          </p:nvPr>
        </p:nvSpPr>
        <p:spPr>
          <a:xfrm>
            <a:off x="540000" y="417600"/>
            <a:ext cx="5956050" cy="525375"/>
          </a:xfrm>
        </p:spPr>
        <p:txBody>
          <a:bodyPr/>
          <a:lstStyle/>
          <a:p>
            <a:r>
              <a:rPr lang="en-US" smtClean="0"/>
              <a:t>Click to edit Master title style</a:t>
            </a:r>
            <a:endParaRPr lang="en-US"/>
          </a:p>
        </p:txBody>
      </p:sp>
      <p:sp>
        <p:nvSpPr>
          <p:cNvPr id="3" name="Rectangle 2"/>
          <p:cNvSpPr/>
          <p:nvPr userDrawn="1"/>
        </p:nvSpPr>
        <p:spPr>
          <a:xfrm>
            <a:off x="542925" y="1752601"/>
            <a:ext cx="4857750" cy="4467224"/>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pc="-30" baseline="0"/>
          </a:p>
        </p:txBody>
      </p:sp>
      <p:sp>
        <p:nvSpPr>
          <p:cNvPr id="8" name="Text Placeholder 7"/>
          <p:cNvSpPr>
            <a:spLocks noGrp="1"/>
          </p:cNvSpPr>
          <p:nvPr>
            <p:ph type="body" sz="quarter" idx="10"/>
          </p:nvPr>
        </p:nvSpPr>
        <p:spPr>
          <a:xfrm>
            <a:off x="790575" y="1943100"/>
            <a:ext cx="4257675" cy="3162300"/>
          </a:xfrm>
        </p:spPr>
        <p:txBody>
          <a:bodyPr/>
          <a:lstStyle>
            <a:lvl1pPr>
              <a:lnSpc>
                <a:spcPts val="1500"/>
              </a:lnSpc>
              <a:spcBef>
                <a:spcPts val="0"/>
              </a:spcBef>
              <a:spcAft>
                <a:spcPts val="0"/>
              </a:spcAft>
              <a:defRPr sz="1300" spc="0" baseline="0">
                <a:solidFill>
                  <a:schemeClr val="bg1"/>
                </a:solidFill>
              </a:defRPr>
            </a:lvl1pPr>
            <a:lvl2pPr>
              <a:lnSpc>
                <a:spcPts val="1300"/>
              </a:lnSpc>
              <a:spcBef>
                <a:spcPts val="0"/>
              </a:spcBef>
              <a:spcAft>
                <a:spcPts val="567"/>
              </a:spcAft>
              <a:defRPr sz="1000">
                <a:solidFill>
                  <a:schemeClr val="bg1"/>
                </a:solidFill>
              </a:defRPr>
            </a:lvl2pPr>
            <a:lvl3pPr>
              <a:lnSpc>
                <a:spcPts val="1300"/>
              </a:lnSpc>
              <a:spcBef>
                <a:spcPts val="0"/>
              </a:spcBef>
              <a:spcAft>
                <a:spcPts val="567"/>
              </a:spcAft>
              <a:defRPr sz="1000">
                <a:solidFill>
                  <a:schemeClr val="bg1"/>
                </a:solidFill>
              </a:defRPr>
            </a:lvl3pPr>
            <a:lvl4pPr>
              <a:lnSpc>
                <a:spcPts val="1300"/>
              </a:lnSpc>
              <a:spcBef>
                <a:spcPts val="0"/>
              </a:spcBef>
              <a:spcAft>
                <a:spcPts val="567"/>
              </a:spcAft>
              <a:defRPr sz="1000">
                <a:solidFill>
                  <a:schemeClr val="bg1"/>
                </a:solidFill>
              </a:defRPr>
            </a:lvl4pPr>
            <a:lvl5pPr>
              <a:lnSpc>
                <a:spcPts val="1300"/>
              </a:lnSpc>
              <a:spcBef>
                <a:spcPts val="0"/>
              </a:spcBef>
              <a:spcAft>
                <a:spcPts val="567"/>
              </a:spcAft>
              <a:defRPr sz="1000">
                <a:solidFill>
                  <a:schemeClr val="bg1"/>
                </a:solidFill>
              </a:defRPr>
            </a:lvl5pPr>
          </a:lstStyle>
          <a:p>
            <a:pPr lvl="0"/>
            <a:r>
              <a:rPr lang="en-US" smtClean="0"/>
              <a:t>Click to edit Master text styles</a:t>
            </a:r>
            <a:endParaRPr lang="en-US"/>
          </a:p>
        </p:txBody>
      </p:sp>
      <p:sp>
        <p:nvSpPr>
          <p:cNvPr id="9" name="Rectangle 8"/>
          <p:cNvSpPr/>
          <p:nvPr userDrawn="1"/>
        </p:nvSpPr>
        <p:spPr>
          <a:xfrm>
            <a:off x="5524500" y="3324225"/>
            <a:ext cx="3096621" cy="2895600"/>
          </a:xfrm>
          <a:prstGeom prst="rect">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Picture Placeholder 5"/>
          <p:cNvSpPr>
            <a:spLocks noGrp="1"/>
          </p:cNvSpPr>
          <p:nvPr>
            <p:ph type="pic" sz="quarter" idx="12" hasCustomPrompt="1"/>
          </p:nvPr>
        </p:nvSpPr>
        <p:spPr>
          <a:xfrm>
            <a:off x="5524500" y="1752601"/>
            <a:ext cx="3096000" cy="1571624"/>
          </a:xfrm>
          <a:solidFill>
            <a:srgbClr val="BBBBBB"/>
          </a:solidFill>
        </p:spPr>
        <p:txBody>
          <a:bodyPr tIns="972000"/>
          <a:lstStyle>
            <a:lvl1pPr algn="ctr">
              <a:defRPr sz="1000" b="0"/>
            </a:lvl1pPr>
          </a:lstStyle>
          <a:p>
            <a:r>
              <a:rPr lang="en-GB" smtClean="0"/>
              <a:t>insert photographic image</a:t>
            </a:r>
            <a:endParaRPr lang="en-US" dirty="0"/>
          </a:p>
        </p:txBody>
      </p:sp>
      <p:sp>
        <p:nvSpPr>
          <p:cNvPr id="11" name="Text Placeholder 7"/>
          <p:cNvSpPr>
            <a:spLocks noGrp="1"/>
          </p:cNvSpPr>
          <p:nvPr>
            <p:ph type="body" sz="quarter" idx="13"/>
          </p:nvPr>
        </p:nvSpPr>
        <p:spPr>
          <a:xfrm>
            <a:off x="5663790" y="3457574"/>
            <a:ext cx="2756310" cy="2390775"/>
          </a:xfrm>
        </p:spPr>
        <p:txBody>
          <a:bodyPr/>
          <a:lstStyle>
            <a:lvl1pPr>
              <a:lnSpc>
                <a:spcPts val="1100"/>
              </a:lnSpc>
              <a:spcBef>
                <a:spcPts val="600"/>
              </a:spcBef>
              <a:spcAft>
                <a:spcPts val="0"/>
              </a:spcAft>
              <a:defRPr sz="900" b="1" cap="none" spc="0" baseline="0">
                <a:solidFill>
                  <a:schemeClr val="tx2"/>
                </a:solidFill>
              </a:defRPr>
            </a:lvl1pPr>
            <a:lvl2pPr marL="114300" indent="-114300">
              <a:lnSpc>
                <a:spcPts val="1100"/>
              </a:lnSpc>
              <a:spcBef>
                <a:spcPts val="600"/>
              </a:spcBef>
              <a:spcAft>
                <a:spcPts val="0"/>
              </a:spcAft>
              <a:buClr>
                <a:schemeClr val="tx2"/>
              </a:buClr>
              <a:buFont typeface="Arial" panose="020B0604020202020204" pitchFamily="34" charset="0"/>
              <a:buChar char="•"/>
              <a:defRPr sz="900" spc="-20" baseline="0">
                <a:solidFill>
                  <a:schemeClr val="tx2"/>
                </a:solidFill>
              </a:defRPr>
            </a:lvl2pPr>
            <a:lvl3pPr>
              <a:lnSpc>
                <a:spcPts val="1300"/>
              </a:lnSpc>
              <a:spcBef>
                <a:spcPts val="0"/>
              </a:spcBef>
              <a:spcAft>
                <a:spcPts val="567"/>
              </a:spcAft>
              <a:defRPr sz="1000">
                <a:solidFill>
                  <a:schemeClr val="bg1"/>
                </a:solidFill>
              </a:defRPr>
            </a:lvl3pPr>
            <a:lvl4pPr>
              <a:lnSpc>
                <a:spcPts val="1300"/>
              </a:lnSpc>
              <a:spcBef>
                <a:spcPts val="0"/>
              </a:spcBef>
              <a:spcAft>
                <a:spcPts val="567"/>
              </a:spcAft>
              <a:defRPr sz="1000">
                <a:solidFill>
                  <a:schemeClr val="bg1"/>
                </a:solidFill>
              </a:defRPr>
            </a:lvl4pPr>
            <a:lvl5pPr>
              <a:lnSpc>
                <a:spcPts val="1300"/>
              </a:lnSpc>
              <a:spcBef>
                <a:spcPts val="0"/>
              </a:spcBef>
              <a:spcAft>
                <a:spcPts val="567"/>
              </a:spcAft>
              <a:defRPr sz="1000">
                <a:solidFill>
                  <a:schemeClr val="bg1"/>
                </a:solidFill>
              </a:defRPr>
            </a:lvl5pPr>
          </a:lstStyle>
          <a:p>
            <a:pPr lvl="0"/>
            <a:r>
              <a:rPr lang="en-US" smtClean="0"/>
              <a:t>Click to edit Master text styles</a:t>
            </a:r>
          </a:p>
          <a:p>
            <a:pPr lvl="1"/>
            <a:r>
              <a:rPr lang="en-GB" smtClean="0"/>
              <a:t>Level 2</a:t>
            </a:r>
            <a:endParaRPr lang="en-US"/>
          </a:p>
        </p:txBody>
      </p:sp>
      <p:sp>
        <p:nvSpPr>
          <p:cNvPr id="22" name="Text Placeholder 21"/>
          <p:cNvSpPr>
            <a:spLocks noGrp="1"/>
          </p:cNvSpPr>
          <p:nvPr>
            <p:ph type="body" sz="quarter" idx="17"/>
          </p:nvPr>
        </p:nvSpPr>
        <p:spPr>
          <a:xfrm>
            <a:off x="542925" y="1076325"/>
            <a:ext cx="4381500" cy="400050"/>
          </a:xfrm>
        </p:spPr>
        <p:txBody>
          <a:bodyPr/>
          <a:lstStyle>
            <a:lvl1pPr>
              <a:lnSpc>
                <a:spcPts val="1500"/>
              </a:lnSpc>
              <a:spcAft>
                <a:spcPts val="0"/>
              </a:spcAft>
              <a:defRPr sz="1500" b="1">
                <a:solidFill>
                  <a:schemeClr val="accent1"/>
                </a:solidFill>
              </a:defRPr>
            </a:lvl1pPr>
          </a:lstStyle>
          <a:p>
            <a:pPr lvl="0"/>
            <a:r>
              <a:rPr lang="en-US" smtClean="0"/>
              <a:t>Click to edit Master text styles</a:t>
            </a:r>
            <a:endParaRPr lang="en-US"/>
          </a:p>
        </p:txBody>
      </p:sp>
      <p:sp>
        <p:nvSpPr>
          <p:cNvPr id="12" name="Picture Placeholder 5"/>
          <p:cNvSpPr>
            <a:spLocks noGrp="1"/>
          </p:cNvSpPr>
          <p:nvPr>
            <p:ph type="pic" sz="quarter" idx="14" hasCustomPrompt="1"/>
          </p:nvPr>
        </p:nvSpPr>
        <p:spPr>
          <a:xfrm>
            <a:off x="6743701" y="561975"/>
            <a:ext cx="1857374" cy="466725"/>
          </a:xfrm>
          <a:solidFill>
            <a:schemeClr val="bg2">
              <a:lumMod val="20000"/>
              <a:lumOff val="80000"/>
            </a:schemeClr>
          </a:solidFill>
        </p:spPr>
        <p:txBody>
          <a:bodyPr/>
          <a:lstStyle>
            <a:lvl1pPr algn="ctr">
              <a:defRPr sz="800"/>
            </a:lvl1pPr>
          </a:lstStyle>
          <a:p>
            <a:r>
              <a:rPr lang="en-GB" smtClean="0"/>
              <a:t>Space for logo</a:t>
            </a:r>
            <a:endParaRPr lang="en-US"/>
          </a:p>
        </p:txBody>
      </p:sp>
      <p:sp>
        <p:nvSpPr>
          <p:cNvPr id="13" name="Slide Number Placeholder 4"/>
          <p:cNvSpPr>
            <a:spLocks noGrp="1"/>
          </p:cNvSpPr>
          <p:nvPr>
            <p:ph type="sldNum" sz="quarter" idx="4"/>
          </p:nvPr>
        </p:nvSpPr>
        <p:spPr>
          <a:xfrm>
            <a:off x="8497765" y="6489578"/>
            <a:ext cx="433138" cy="125534"/>
          </a:xfrm>
        </p:spPr>
        <p:txBody>
          <a:bodyPr/>
          <a:lstStyle/>
          <a:p>
            <a:fld id="{DDBE135E-2566-4748-853C-8A3B78F0FB00}" type="slidenum">
              <a:rPr lang="en-GB" smtClean="0"/>
              <a:pPr/>
              <a:t>‹#›</a:t>
            </a:fld>
            <a:endParaRPr lang="en-GB" dirty="0"/>
          </a:p>
        </p:txBody>
      </p:sp>
    </p:spTree>
    <p:extLst>
      <p:ext uri="{BB962C8B-B14F-4D97-AF65-F5344CB8AC3E}">
        <p14:creationId xmlns:p14="http://schemas.microsoft.com/office/powerpoint/2010/main" val="176767572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ase study Option1">
    <p:spTree>
      <p:nvGrpSpPr>
        <p:cNvPr id="1" name=""/>
        <p:cNvGrpSpPr/>
        <p:nvPr/>
      </p:nvGrpSpPr>
      <p:grpSpPr>
        <a:xfrm>
          <a:off x="0" y="0"/>
          <a:ext cx="0" cy="0"/>
          <a:chOff x="0" y="0"/>
          <a:chExt cx="0" cy="0"/>
        </a:xfrm>
      </p:grpSpPr>
      <p:sp>
        <p:nvSpPr>
          <p:cNvPr id="3" name="Rectangle 2"/>
          <p:cNvSpPr/>
          <p:nvPr userDrawn="1"/>
        </p:nvSpPr>
        <p:spPr>
          <a:xfrm>
            <a:off x="3286125" y="1409700"/>
            <a:ext cx="5324475" cy="468000"/>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userDrawn="1"/>
        </p:nvSpPr>
        <p:spPr>
          <a:xfrm>
            <a:off x="3286125" y="1872629"/>
            <a:ext cx="5324475" cy="4099545"/>
          </a:xfrm>
          <a:prstGeom prst="rect">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p:cNvSpPr>
            <a:spLocks noGrp="1"/>
          </p:cNvSpPr>
          <p:nvPr>
            <p:ph type="title"/>
          </p:nvPr>
        </p:nvSpPr>
        <p:spPr>
          <a:xfrm>
            <a:off x="540000" y="417600"/>
            <a:ext cx="6070350" cy="545247"/>
          </a:xfrm>
        </p:spPr>
        <p:txBody>
          <a:bodyPr/>
          <a:lstStyle/>
          <a:p>
            <a:r>
              <a:rPr lang="en-US" smtClean="0"/>
              <a:t>Click to edit Master title style</a:t>
            </a:r>
            <a:endParaRPr lang="en-US"/>
          </a:p>
        </p:txBody>
      </p:sp>
      <p:sp>
        <p:nvSpPr>
          <p:cNvPr id="7" name="Text Placeholder 6"/>
          <p:cNvSpPr>
            <a:spLocks noGrp="1"/>
          </p:cNvSpPr>
          <p:nvPr>
            <p:ph type="body" sz="quarter" idx="10"/>
          </p:nvPr>
        </p:nvSpPr>
        <p:spPr>
          <a:xfrm>
            <a:off x="3474384" y="1437715"/>
            <a:ext cx="4983816" cy="428625"/>
          </a:xfrm>
        </p:spPr>
        <p:txBody>
          <a:bodyPr anchor="ctr" anchorCtr="0"/>
          <a:lstStyle>
            <a:lvl1pPr>
              <a:lnSpc>
                <a:spcPts val="2100"/>
              </a:lnSpc>
              <a:defRPr sz="2000" b="1">
                <a:solidFill>
                  <a:schemeClr val="bg1"/>
                </a:solidFill>
              </a:defRPr>
            </a:lvl1pPr>
            <a:lvl2pPr>
              <a:defRPr sz="2000" b="1">
                <a:solidFill>
                  <a:schemeClr val="bg1"/>
                </a:solidFill>
              </a:defRPr>
            </a:lvl2pPr>
            <a:lvl3pPr>
              <a:defRPr sz="2000" b="1">
                <a:solidFill>
                  <a:schemeClr val="bg1"/>
                </a:solidFill>
              </a:defRPr>
            </a:lvl3pPr>
            <a:lvl4pPr>
              <a:defRPr sz="2000" b="1">
                <a:solidFill>
                  <a:schemeClr val="bg1"/>
                </a:solidFill>
              </a:defRPr>
            </a:lvl4pPr>
            <a:lvl5pPr>
              <a:defRPr sz="2000" b="1">
                <a:solidFill>
                  <a:schemeClr val="bg1"/>
                </a:solidFill>
              </a:defRPr>
            </a:lvl5pPr>
          </a:lstStyle>
          <a:p>
            <a:pPr lvl="0"/>
            <a:r>
              <a:rPr lang="en-US" smtClean="0"/>
              <a:t>Click to edit Master text styles</a:t>
            </a:r>
            <a:endParaRPr lang="en-US"/>
          </a:p>
        </p:txBody>
      </p:sp>
      <p:sp>
        <p:nvSpPr>
          <p:cNvPr id="9" name="Text Placeholder 8"/>
          <p:cNvSpPr>
            <a:spLocks noGrp="1"/>
          </p:cNvSpPr>
          <p:nvPr>
            <p:ph type="body" sz="quarter" idx="11"/>
          </p:nvPr>
        </p:nvSpPr>
        <p:spPr>
          <a:xfrm>
            <a:off x="3495113" y="2019300"/>
            <a:ext cx="4867837" cy="3657600"/>
          </a:xfrm>
        </p:spPr>
        <p:txBody>
          <a:bodyPr numCol="2" spcCol="180000"/>
          <a:lstStyle>
            <a:lvl1pPr>
              <a:lnSpc>
                <a:spcPts val="1300"/>
              </a:lnSpc>
              <a:spcBef>
                <a:spcPts val="0"/>
              </a:spcBef>
              <a:spcAft>
                <a:spcPts val="567"/>
              </a:spcAft>
              <a:defRPr sz="1000" b="1">
                <a:solidFill>
                  <a:schemeClr val="tx2"/>
                </a:solidFill>
              </a:defRPr>
            </a:lvl1pPr>
            <a:lvl2pPr marL="0" indent="0">
              <a:lnSpc>
                <a:spcPts val="1300"/>
              </a:lnSpc>
              <a:spcBef>
                <a:spcPts val="0"/>
              </a:spcBef>
              <a:spcAft>
                <a:spcPts val="567"/>
              </a:spcAft>
              <a:buNone/>
              <a:defRPr sz="1000" spc="0" baseline="0">
                <a:solidFill>
                  <a:srgbClr val="000000"/>
                </a:solidFill>
              </a:defRPr>
            </a:lvl2pPr>
            <a:lvl3pPr marL="85725" indent="-85725">
              <a:lnSpc>
                <a:spcPts val="1300"/>
              </a:lnSpc>
              <a:spcBef>
                <a:spcPts val="0"/>
              </a:spcBef>
              <a:spcAft>
                <a:spcPts val="567"/>
              </a:spcAft>
              <a:buClr>
                <a:schemeClr val="bg2"/>
              </a:buClr>
              <a:buFont typeface="Arial" panose="020B0604020202020204" pitchFamily="34" charset="0"/>
              <a:buChar char="-"/>
              <a:defRPr sz="1000">
                <a:solidFill>
                  <a:srgbClr val="000000"/>
                </a:solidFill>
              </a:defRPr>
            </a:lvl3pPr>
            <a:lvl4pPr>
              <a:lnSpc>
                <a:spcPts val="1300"/>
              </a:lnSpc>
              <a:spcBef>
                <a:spcPts val="0"/>
              </a:spcBef>
              <a:spcAft>
                <a:spcPts val="0"/>
              </a:spcAft>
              <a:defRPr sz="1000"/>
            </a:lvl4pPr>
            <a:lvl5pPr>
              <a:lnSpc>
                <a:spcPts val="1300"/>
              </a:lnSpc>
              <a:spcBef>
                <a:spcPts val="0"/>
              </a:spcBef>
              <a:spcAft>
                <a:spcPts val="0"/>
              </a:spcAft>
              <a:defRPr sz="1000"/>
            </a:lvl5pPr>
          </a:lstStyle>
          <a:p>
            <a:pPr lvl="0"/>
            <a:r>
              <a:rPr lang="en-US" smtClean="0"/>
              <a:t>Click to edit Master text styles</a:t>
            </a:r>
          </a:p>
          <a:p>
            <a:pPr lvl="1"/>
            <a:r>
              <a:rPr lang="en-US" smtClean="0"/>
              <a:t>Second level</a:t>
            </a:r>
          </a:p>
          <a:p>
            <a:pPr lvl="2"/>
            <a:r>
              <a:rPr lang="en-GB" smtClean="0"/>
              <a:t>Third level</a:t>
            </a:r>
            <a:endParaRPr lang="en-US" smtClean="0"/>
          </a:p>
        </p:txBody>
      </p:sp>
      <p:sp>
        <p:nvSpPr>
          <p:cNvPr id="10" name="Picture Placeholder 5"/>
          <p:cNvSpPr>
            <a:spLocks noGrp="1"/>
          </p:cNvSpPr>
          <p:nvPr>
            <p:ph type="pic" sz="quarter" idx="12" hasCustomPrompt="1"/>
          </p:nvPr>
        </p:nvSpPr>
        <p:spPr>
          <a:xfrm>
            <a:off x="542925" y="1409700"/>
            <a:ext cx="2562225" cy="2190750"/>
          </a:xfrm>
          <a:solidFill>
            <a:srgbClr val="BBBBBB"/>
          </a:solidFill>
        </p:spPr>
        <p:txBody>
          <a:bodyPr tIns="1440000"/>
          <a:lstStyle>
            <a:lvl1pPr algn="ctr">
              <a:defRPr sz="1000" b="0"/>
            </a:lvl1pPr>
          </a:lstStyle>
          <a:p>
            <a:r>
              <a:rPr lang="en-GB" smtClean="0"/>
              <a:t>insert photographic image</a:t>
            </a:r>
            <a:endParaRPr lang="en-US" dirty="0"/>
          </a:p>
        </p:txBody>
      </p:sp>
      <p:sp>
        <p:nvSpPr>
          <p:cNvPr id="11" name="Picture Placeholder 5"/>
          <p:cNvSpPr>
            <a:spLocks noGrp="1"/>
          </p:cNvSpPr>
          <p:nvPr>
            <p:ph type="pic" sz="quarter" idx="13" hasCustomPrompt="1"/>
          </p:nvPr>
        </p:nvSpPr>
        <p:spPr>
          <a:xfrm>
            <a:off x="542925" y="3762375"/>
            <a:ext cx="2562225" cy="2190750"/>
          </a:xfrm>
          <a:solidFill>
            <a:srgbClr val="BBBBBB"/>
          </a:solidFill>
        </p:spPr>
        <p:txBody>
          <a:bodyPr tIns="1440000"/>
          <a:lstStyle>
            <a:lvl1pPr algn="ctr">
              <a:defRPr sz="1000" b="0"/>
            </a:lvl1pPr>
          </a:lstStyle>
          <a:p>
            <a:r>
              <a:rPr lang="en-GB" smtClean="0"/>
              <a:t>insert photographic image</a:t>
            </a:r>
            <a:endParaRPr lang="en-US" dirty="0"/>
          </a:p>
        </p:txBody>
      </p:sp>
      <p:sp>
        <p:nvSpPr>
          <p:cNvPr id="6" name="Picture Placeholder 5"/>
          <p:cNvSpPr>
            <a:spLocks noGrp="1"/>
          </p:cNvSpPr>
          <p:nvPr>
            <p:ph type="pic" sz="quarter" idx="14" hasCustomPrompt="1"/>
          </p:nvPr>
        </p:nvSpPr>
        <p:spPr>
          <a:xfrm>
            <a:off x="6743701" y="561975"/>
            <a:ext cx="1857374" cy="466725"/>
          </a:xfrm>
          <a:solidFill>
            <a:schemeClr val="bg2">
              <a:lumMod val="20000"/>
              <a:lumOff val="80000"/>
            </a:schemeClr>
          </a:solidFill>
        </p:spPr>
        <p:txBody>
          <a:bodyPr/>
          <a:lstStyle>
            <a:lvl1pPr algn="ctr">
              <a:defRPr sz="800"/>
            </a:lvl1pPr>
          </a:lstStyle>
          <a:p>
            <a:r>
              <a:rPr lang="en-GB" smtClean="0"/>
              <a:t>Space for logo</a:t>
            </a:r>
            <a:endParaRPr lang="en-US"/>
          </a:p>
        </p:txBody>
      </p:sp>
      <p:sp>
        <p:nvSpPr>
          <p:cNvPr id="12" name="Slide Number Placeholder 4"/>
          <p:cNvSpPr>
            <a:spLocks noGrp="1"/>
          </p:cNvSpPr>
          <p:nvPr>
            <p:ph type="sldNum" sz="quarter" idx="4"/>
          </p:nvPr>
        </p:nvSpPr>
        <p:spPr>
          <a:xfrm>
            <a:off x="8497765" y="6489578"/>
            <a:ext cx="433138" cy="125534"/>
          </a:xfrm>
        </p:spPr>
        <p:txBody>
          <a:bodyPr/>
          <a:lstStyle/>
          <a:p>
            <a:fld id="{DDBE135E-2566-4748-853C-8A3B78F0FB00}" type="slidenum">
              <a:rPr lang="en-GB" smtClean="0"/>
              <a:pPr/>
              <a:t>‹#›</a:t>
            </a:fld>
            <a:endParaRPr lang="en-GB" dirty="0"/>
          </a:p>
        </p:txBody>
      </p:sp>
    </p:spTree>
    <p:extLst>
      <p:ext uri="{BB962C8B-B14F-4D97-AF65-F5344CB8AC3E}">
        <p14:creationId xmlns:p14="http://schemas.microsoft.com/office/powerpoint/2010/main" val="245606334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Option2">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47675" y="1681200"/>
            <a:ext cx="3733800" cy="2063261"/>
          </a:xfrm>
        </p:spPr>
        <p:txBody>
          <a:bodyPr anchor="t" anchorCtr="0"/>
          <a:lstStyle>
            <a:lvl1pPr algn="l">
              <a:lnSpc>
                <a:spcPts val="4200"/>
              </a:lnSpc>
              <a:defRPr sz="3600" spc="20" baseline="0">
                <a:solidFill>
                  <a:schemeClr val="tx2"/>
                </a:solidFill>
                <a:latin typeface="+mj-lt"/>
              </a:defRPr>
            </a:lvl1pPr>
          </a:lstStyle>
          <a:p>
            <a:r>
              <a:rPr lang="en-US" smtClean="0"/>
              <a:t>Click to edit Master title style</a:t>
            </a:r>
            <a:endParaRPr lang="en-GB"/>
          </a:p>
        </p:txBody>
      </p:sp>
      <p:sp>
        <p:nvSpPr>
          <p:cNvPr id="3" name="Subtitle 2"/>
          <p:cNvSpPr>
            <a:spLocks noGrp="1"/>
          </p:cNvSpPr>
          <p:nvPr>
            <p:ph type="subTitle" idx="1"/>
          </p:nvPr>
        </p:nvSpPr>
        <p:spPr>
          <a:xfrm>
            <a:off x="446400" y="4057200"/>
            <a:ext cx="3444109" cy="1130791"/>
          </a:xfrm>
        </p:spPr>
        <p:txBody>
          <a:bodyPr/>
          <a:lstStyle>
            <a:lvl1pPr marL="0" indent="0" algn="l">
              <a:lnSpc>
                <a:spcPts val="2400"/>
              </a:lnSpc>
              <a:spcAft>
                <a:spcPts val="0"/>
              </a:spcAft>
              <a:buNone/>
              <a:defRPr sz="1800" b="0" i="0">
                <a:solidFill>
                  <a:schemeClr val="tx2"/>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14" name="Text Placeholder 13"/>
          <p:cNvSpPr>
            <a:spLocks noGrp="1"/>
          </p:cNvSpPr>
          <p:nvPr>
            <p:ph type="body" sz="quarter" idx="10"/>
          </p:nvPr>
        </p:nvSpPr>
        <p:spPr>
          <a:xfrm>
            <a:off x="444522" y="6265863"/>
            <a:ext cx="3965553" cy="285750"/>
          </a:xfrm>
        </p:spPr>
        <p:txBody>
          <a:bodyPr/>
          <a:lstStyle>
            <a:lvl1pPr>
              <a:lnSpc>
                <a:spcPts val="2200"/>
              </a:lnSpc>
              <a:spcAft>
                <a:spcPts val="0"/>
              </a:spcAft>
              <a:defRPr sz="1800" b="0" i="0">
                <a:solidFill>
                  <a:schemeClr val="tx2"/>
                </a:solidFill>
                <a:latin typeface="+mn-lt"/>
              </a:defRPr>
            </a:lvl1pPr>
          </a:lstStyle>
          <a:p>
            <a:pPr lvl="0"/>
            <a:r>
              <a:rPr lang="en-US" smtClean="0"/>
              <a:t>Click to edit Master text styles</a:t>
            </a:r>
            <a:endParaRPr lang="en-US"/>
          </a:p>
        </p:txBody>
      </p:sp>
      <p:sp>
        <p:nvSpPr>
          <p:cNvPr id="9" name="Picture Placeholder 6"/>
          <p:cNvSpPr>
            <a:spLocks noGrp="1"/>
          </p:cNvSpPr>
          <p:nvPr>
            <p:ph type="pic" sz="quarter" idx="12" hasCustomPrompt="1"/>
          </p:nvPr>
        </p:nvSpPr>
        <p:spPr>
          <a:xfrm>
            <a:off x="4581524" y="0"/>
            <a:ext cx="4562475" cy="6858000"/>
          </a:xfrm>
          <a:solidFill>
            <a:srgbClr val="BBBBBB"/>
          </a:solidFill>
        </p:spPr>
        <p:txBody>
          <a:bodyPr vert="horz" lIns="0" tIns="2592000" rIns="0" bIns="0" rtlCol="0">
            <a:noAutofit/>
          </a:bodyPr>
          <a:lstStyle>
            <a:lvl1pPr marL="0" marR="0" indent="0" algn="ctr" defTabSz="914400" rtl="0" eaLnBrk="1" fontAlgn="auto" latinLnBrk="0" hangingPunct="1">
              <a:lnSpc>
                <a:spcPts val="1900"/>
              </a:lnSpc>
              <a:spcBef>
                <a:spcPts val="0"/>
              </a:spcBef>
              <a:spcAft>
                <a:spcPts val="0"/>
              </a:spcAft>
              <a:buClrTx/>
              <a:buSzTx/>
              <a:buFont typeface="Arial" pitchFamily="34" charset="0"/>
              <a:buNone/>
              <a:tabLst/>
              <a:defRPr lang="en-US" sz="1100" dirty="0"/>
            </a:lvl1pPr>
          </a:lstStyle>
          <a:p>
            <a:pPr marL="0" marR="0" lvl="0" indent="0" algn="ctr" defTabSz="914400" rtl="0" eaLnBrk="1" fontAlgn="auto" latinLnBrk="0" hangingPunct="1">
              <a:lnSpc>
                <a:spcPts val="1900"/>
              </a:lnSpc>
              <a:spcBef>
                <a:spcPts val="0"/>
              </a:spcBef>
              <a:spcAft>
                <a:spcPts val="0"/>
              </a:spcAft>
              <a:buClrTx/>
              <a:buSzTx/>
              <a:buFont typeface="Arial" pitchFamily="34" charset="0"/>
              <a:buNone/>
              <a:tabLst/>
              <a:defRPr/>
            </a:pPr>
            <a:r>
              <a:rPr lang="en-GB" smtClean="0"/>
              <a:t>Insert photographic image</a:t>
            </a:r>
            <a:endParaRPr lang="en-US" smtClean="0"/>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60375" y="409107"/>
            <a:ext cx="1144800" cy="811050"/>
          </a:xfrm>
          <a:prstGeom prst="rect">
            <a:avLst/>
          </a:prstGeom>
        </p:spPr>
      </p:pic>
    </p:spTree>
    <p:extLst>
      <p:ext uri="{BB962C8B-B14F-4D97-AF65-F5344CB8AC3E}">
        <p14:creationId xmlns:p14="http://schemas.microsoft.com/office/powerpoint/2010/main" val="1379498396"/>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ase study Option2">
    <p:spTree>
      <p:nvGrpSpPr>
        <p:cNvPr id="1" name=""/>
        <p:cNvGrpSpPr/>
        <p:nvPr/>
      </p:nvGrpSpPr>
      <p:grpSpPr>
        <a:xfrm>
          <a:off x="0" y="0"/>
          <a:ext cx="0" cy="0"/>
          <a:chOff x="0" y="0"/>
          <a:chExt cx="0" cy="0"/>
        </a:xfrm>
      </p:grpSpPr>
      <p:sp>
        <p:nvSpPr>
          <p:cNvPr id="3" name="Rectangle 2"/>
          <p:cNvSpPr/>
          <p:nvPr userDrawn="1"/>
        </p:nvSpPr>
        <p:spPr>
          <a:xfrm>
            <a:off x="3286125" y="1409700"/>
            <a:ext cx="5324475" cy="468000"/>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userDrawn="1"/>
        </p:nvSpPr>
        <p:spPr>
          <a:xfrm>
            <a:off x="3286125" y="1872629"/>
            <a:ext cx="5324475" cy="4099545"/>
          </a:xfrm>
          <a:prstGeom prst="rect">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p:cNvSpPr>
            <a:spLocks noGrp="1"/>
          </p:cNvSpPr>
          <p:nvPr>
            <p:ph type="title"/>
          </p:nvPr>
        </p:nvSpPr>
        <p:spPr>
          <a:xfrm>
            <a:off x="540000" y="417600"/>
            <a:ext cx="6079875" cy="545247"/>
          </a:xfrm>
        </p:spPr>
        <p:txBody>
          <a:bodyPr/>
          <a:lstStyle/>
          <a:p>
            <a:r>
              <a:rPr lang="en-US" smtClean="0"/>
              <a:t>Click to edit Master title style</a:t>
            </a:r>
            <a:endParaRPr lang="en-US"/>
          </a:p>
        </p:txBody>
      </p:sp>
      <p:sp>
        <p:nvSpPr>
          <p:cNvPr id="7" name="Text Placeholder 6"/>
          <p:cNvSpPr>
            <a:spLocks noGrp="1"/>
          </p:cNvSpPr>
          <p:nvPr>
            <p:ph type="body" sz="quarter" idx="10"/>
          </p:nvPr>
        </p:nvSpPr>
        <p:spPr>
          <a:xfrm>
            <a:off x="3474384" y="1447240"/>
            <a:ext cx="4983816" cy="428625"/>
          </a:xfrm>
        </p:spPr>
        <p:txBody>
          <a:bodyPr anchor="ctr" anchorCtr="0"/>
          <a:lstStyle>
            <a:lvl1pPr>
              <a:lnSpc>
                <a:spcPts val="2100"/>
              </a:lnSpc>
              <a:defRPr sz="2000" b="1">
                <a:solidFill>
                  <a:schemeClr val="tx2"/>
                </a:solidFill>
              </a:defRPr>
            </a:lvl1pPr>
            <a:lvl2pPr>
              <a:defRPr sz="2000" b="1">
                <a:solidFill>
                  <a:schemeClr val="bg1"/>
                </a:solidFill>
              </a:defRPr>
            </a:lvl2pPr>
            <a:lvl3pPr>
              <a:defRPr sz="2000" b="1">
                <a:solidFill>
                  <a:schemeClr val="bg1"/>
                </a:solidFill>
              </a:defRPr>
            </a:lvl3pPr>
            <a:lvl4pPr>
              <a:defRPr sz="2000" b="1">
                <a:solidFill>
                  <a:schemeClr val="bg1"/>
                </a:solidFill>
              </a:defRPr>
            </a:lvl4pPr>
            <a:lvl5pPr>
              <a:defRPr sz="2000" b="1">
                <a:solidFill>
                  <a:schemeClr val="bg1"/>
                </a:solidFill>
              </a:defRPr>
            </a:lvl5pPr>
          </a:lstStyle>
          <a:p>
            <a:pPr lvl="0"/>
            <a:r>
              <a:rPr lang="en-US" smtClean="0"/>
              <a:t>Click to edit Master text styles</a:t>
            </a:r>
            <a:endParaRPr lang="en-US"/>
          </a:p>
        </p:txBody>
      </p:sp>
      <p:sp>
        <p:nvSpPr>
          <p:cNvPr id="9" name="Text Placeholder 8"/>
          <p:cNvSpPr>
            <a:spLocks noGrp="1"/>
          </p:cNvSpPr>
          <p:nvPr>
            <p:ph type="body" sz="quarter" idx="11"/>
          </p:nvPr>
        </p:nvSpPr>
        <p:spPr>
          <a:xfrm>
            <a:off x="3495113" y="2019300"/>
            <a:ext cx="4867837" cy="3657600"/>
          </a:xfrm>
        </p:spPr>
        <p:txBody>
          <a:bodyPr numCol="2" spcCol="180000"/>
          <a:lstStyle>
            <a:lvl1pPr>
              <a:lnSpc>
                <a:spcPts val="1300"/>
              </a:lnSpc>
              <a:spcBef>
                <a:spcPts val="0"/>
              </a:spcBef>
              <a:spcAft>
                <a:spcPts val="567"/>
              </a:spcAft>
              <a:defRPr sz="1000" b="1">
                <a:solidFill>
                  <a:schemeClr val="tx2"/>
                </a:solidFill>
              </a:defRPr>
            </a:lvl1pPr>
            <a:lvl2pPr marL="0" indent="0">
              <a:lnSpc>
                <a:spcPts val="1300"/>
              </a:lnSpc>
              <a:spcBef>
                <a:spcPts val="0"/>
              </a:spcBef>
              <a:spcAft>
                <a:spcPts val="567"/>
              </a:spcAft>
              <a:buNone/>
              <a:defRPr sz="1000" spc="0" baseline="0">
                <a:solidFill>
                  <a:srgbClr val="000000"/>
                </a:solidFill>
              </a:defRPr>
            </a:lvl2pPr>
            <a:lvl3pPr marL="85725" indent="-85725">
              <a:lnSpc>
                <a:spcPts val="1300"/>
              </a:lnSpc>
              <a:spcBef>
                <a:spcPts val="0"/>
              </a:spcBef>
              <a:spcAft>
                <a:spcPts val="567"/>
              </a:spcAft>
              <a:buClr>
                <a:schemeClr val="bg2"/>
              </a:buClr>
              <a:buFont typeface="Arial" panose="020B0604020202020204" pitchFamily="34" charset="0"/>
              <a:buChar char="-"/>
              <a:defRPr sz="1000">
                <a:solidFill>
                  <a:srgbClr val="000000"/>
                </a:solidFill>
              </a:defRPr>
            </a:lvl3pPr>
            <a:lvl4pPr>
              <a:lnSpc>
                <a:spcPts val="1300"/>
              </a:lnSpc>
              <a:spcBef>
                <a:spcPts val="0"/>
              </a:spcBef>
              <a:spcAft>
                <a:spcPts val="0"/>
              </a:spcAft>
              <a:defRPr sz="1000"/>
            </a:lvl4pPr>
            <a:lvl5pPr>
              <a:lnSpc>
                <a:spcPts val="1300"/>
              </a:lnSpc>
              <a:spcBef>
                <a:spcPts val="0"/>
              </a:spcBef>
              <a:spcAft>
                <a:spcPts val="0"/>
              </a:spcAft>
              <a:defRPr sz="1000"/>
            </a:lvl5pPr>
          </a:lstStyle>
          <a:p>
            <a:pPr lvl="0"/>
            <a:r>
              <a:rPr lang="en-US" smtClean="0"/>
              <a:t>Click to edit Master text styles</a:t>
            </a:r>
          </a:p>
          <a:p>
            <a:pPr lvl="1"/>
            <a:r>
              <a:rPr lang="en-US" smtClean="0"/>
              <a:t>Second level</a:t>
            </a:r>
          </a:p>
          <a:p>
            <a:pPr lvl="2"/>
            <a:r>
              <a:rPr lang="en-GB" smtClean="0"/>
              <a:t>Third level</a:t>
            </a:r>
            <a:endParaRPr lang="en-US" smtClean="0"/>
          </a:p>
        </p:txBody>
      </p:sp>
      <p:sp>
        <p:nvSpPr>
          <p:cNvPr id="10" name="Picture Placeholder 5"/>
          <p:cNvSpPr>
            <a:spLocks noGrp="1"/>
          </p:cNvSpPr>
          <p:nvPr>
            <p:ph type="pic" sz="quarter" idx="12" hasCustomPrompt="1"/>
          </p:nvPr>
        </p:nvSpPr>
        <p:spPr>
          <a:xfrm>
            <a:off x="542925" y="1409700"/>
            <a:ext cx="2562225" cy="2190750"/>
          </a:xfrm>
          <a:solidFill>
            <a:srgbClr val="BBBBBB"/>
          </a:solidFill>
        </p:spPr>
        <p:txBody>
          <a:bodyPr tIns="1440000"/>
          <a:lstStyle>
            <a:lvl1pPr algn="ctr">
              <a:defRPr sz="1000" b="0"/>
            </a:lvl1pPr>
          </a:lstStyle>
          <a:p>
            <a:r>
              <a:rPr lang="en-GB" smtClean="0"/>
              <a:t>insert photographic image</a:t>
            </a:r>
            <a:endParaRPr lang="en-US" dirty="0"/>
          </a:p>
        </p:txBody>
      </p:sp>
      <p:sp>
        <p:nvSpPr>
          <p:cNvPr id="11" name="Picture Placeholder 5"/>
          <p:cNvSpPr>
            <a:spLocks noGrp="1"/>
          </p:cNvSpPr>
          <p:nvPr>
            <p:ph type="pic" sz="quarter" idx="13" hasCustomPrompt="1"/>
          </p:nvPr>
        </p:nvSpPr>
        <p:spPr>
          <a:xfrm>
            <a:off x="542925" y="3762375"/>
            <a:ext cx="2562225" cy="2190750"/>
          </a:xfrm>
          <a:solidFill>
            <a:srgbClr val="BBBBBB"/>
          </a:solidFill>
        </p:spPr>
        <p:txBody>
          <a:bodyPr tIns="1440000"/>
          <a:lstStyle>
            <a:lvl1pPr algn="ctr">
              <a:defRPr sz="1000" b="0"/>
            </a:lvl1pPr>
          </a:lstStyle>
          <a:p>
            <a:r>
              <a:rPr lang="en-GB" smtClean="0"/>
              <a:t>insert photographic image</a:t>
            </a:r>
            <a:endParaRPr lang="en-US" dirty="0"/>
          </a:p>
        </p:txBody>
      </p:sp>
      <p:sp>
        <p:nvSpPr>
          <p:cNvPr id="12" name="Picture Placeholder 5"/>
          <p:cNvSpPr>
            <a:spLocks noGrp="1"/>
          </p:cNvSpPr>
          <p:nvPr>
            <p:ph type="pic" sz="quarter" idx="14" hasCustomPrompt="1"/>
          </p:nvPr>
        </p:nvSpPr>
        <p:spPr>
          <a:xfrm>
            <a:off x="6743701" y="561975"/>
            <a:ext cx="1857374" cy="466725"/>
          </a:xfrm>
          <a:solidFill>
            <a:schemeClr val="bg2">
              <a:lumMod val="20000"/>
              <a:lumOff val="80000"/>
            </a:schemeClr>
          </a:solidFill>
        </p:spPr>
        <p:txBody>
          <a:bodyPr/>
          <a:lstStyle>
            <a:lvl1pPr algn="ctr">
              <a:defRPr sz="800"/>
            </a:lvl1pPr>
          </a:lstStyle>
          <a:p>
            <a:r>
              <a:rPr lang="en-GB" smtClean="0"/>
              <a:t>Space for logo</a:t>
            </a:r>
            <a:endParaRPr lang="en-US"/>
          </a:p>
        </p:txBody>
      </p:sp>
      <p:sp>
        <p:nvSpPr>
          <p:cNvPr id="13" name="Slide Number Placeholder 4"/>
          <p:cNvSpPr>
            <a:spLocks noGrp="1"/>
          </p:cNvSpPr>
          <p:nvPr>
            <p:ph type="sldNum" sz="quarter" idx="4"/>
          </p:nvPr>
        </p:nvSpPr>
        <p:spPr>
          <a:xfrm>
            <a:off x="8497765" y="6489578"/>
            <a:ext cx="433138" cy="125534"/>
          </a:xfrm>
        </p:spPr>
        <p:txBody>
          <a:bodyPr/>
          <a:lstStyle/>
          <a:p>
            <a:fld id="{DDBE135E-2566-4748-853C-8A3B78F0FB00}" type="slidenum">
              <a:rPr lang="en-GB" smtClean="0"/>
              <a:pPr/>
              <a:t>‹#›</a:t>
            </a:fld>
            <a:endParaRPr lang="en-GB" dirty="0"/>
          </a:p>
        </p:txBody>
      </p:sp>
    </p:spTree>
    <p:extLst>
      <p:ext uri="{BB962C8B-B14F-4D97-AF65-F5344CB8AC3E}">
        <p14:creationId xmlns:p14="http://schemas.microsoft.com/office/powerpoint/2010/main" val="2951689526"/>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ample Boxed Text x3">
    <p:spTree>
      <p:nvGrpSpPr>
        <p:cNvPr id="1" name=""/>
        <p:cNvGrpSpPr/>
        <p:nvPr/>
      </p:nvGrpSpPr>
      <p:grpSpPr>
        <a:xfrm>
          <a:off x="0" y="0"/>
          <a:ext cx="0" cy="0"/>
          <a:chOff x="0" y="0"/>
          <a:chExt cx="0" cy="0"/>
        </a:xfrm>
      </p:grpSpPr>
      <p:sp>
        <p:nvSpPr>
          <p:cNvPr id="3" name="Rectangle 2"/>
          <p:cNvSpPr/>
          <p:nvPr userDrawn="1"/>
        </p:nvSpPr>
        <p:spPr>
          <a:xfrm>
            <a:off x="539109" y="2669156"/>
            <a:ext cx="2602800" cy="468000"/>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userDrawn="1"/>
        </p:nvSpPr>
        <p:spPr>
          <a:xfrm>
            <a:off x="539109" y="3129775"/>
            <a:ext cx="2602800" cy="2140066"/>
          </a:xfrm>
          <a:prstGeom prst="rect">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p:cNvSpPr>
            <a:spLocks noGrp="1"/>
          </p:cNvSpPr>
          <p:nvPr>
            <p:ph type="title"/>
          </p:nvPr>
        </p:nvSpPr>
        <p:spPr>
          <a:xfrm>
            <a:off x="540000" y="417600"/>
            <a:ext cx="6359526" cy="944475"/>
          </a:xfrm>
        </p:spPr>
        <p:txBody>
          <a:bodyPr/>
          <a:lstStyle/>
          <a:p>
            <a:r>
              <a:rPr lang="en-US" smtClean="0"/>
              <a:t>Click to edit Master title style</a:t>
            </a:r>
            <a:endParaRPr lang="en-US"/>
          </a:p>
        </p:txBody>
      </p:sp>
      <p:sp>
        <p:nvSpPr>
          <p:cNvPr id="7" name="Text Placeholder 6"/>
          <p:cNvSpPr>
            <a:spLocks noGrp="1"/>
          </p:cNvSpPr>
          <p:nvPr>
            <p:ph type="body" sz="quarter" idx="10"/>
          </p:nvPr>
        </p:nvSpPr>
        <p:spPr>
          <a:xfrm>
            <a:off x="724618" y="2687950"/>
            <a:ext cx="2191109" cy="428625"/>
          </a:xfrm>
        </p:spPr>
        <p:txBody>
          <a:bodyPr anchor="ctr" anchorCtr="0"/>
          <a:lstStyle>
            <a:lvl1pPr algn="ctr">
              <a:lnSpc>
                <a:spcPts val="2100"/>
              </a:lnSpc>
              <a:defRPr sz="2000" b="1">
                <a:solidFill>
                  <a:schemeClr val="bg1"/>
                </a:solidFill>
              </a:defRPr>
            </a:lvl1pPr>
            <a:lvl2pPr>
              <a:defRPr sz="2000" b="1">
                <a:solidFill>
                  <a:schemeClr val="bg1"/>
                </a:solidFill>
              </a:defRPr>
            </a:lvl2pPr>
            <a:lvl3pPr>
              <a:defRPr sz="2000" b="1">
                <a:solidFill>
                  <a:schemeClr val="bg1"/>
                </a:solidFill>
              </a:defRPr>
            </a:lvl3pPr>
            <a:lvl4pPr>
              <a:defRPr sz="2000" b="1">
                <a:solidFill>
                  <a:schemeClr val="bg1"/>
                </a:solidFill>
              </a:defRPr>
            </a:lvl4pPr>
            <a:lvl5pPr>
              <a:defRPr sz="2000" b="1">
                <a:solidFill>
                  <a:schemeClr val="bg1"/>
                </a:solidFill>
              </a:defRPr>
            </a:lvl5pPr>
          </a:lstStyle>
          <a:p>
            <a:pPr lvl="0"/>
            <a:endParaRPr lang="en-US"/>
          </a:p>
        </p:txBody>
      </p:sp>
      <p:sp>
        <p:nvSpPr>
          <p:cNvPr id="9" name="Text Placeholder 8"/>
          <p:cNvSpPr>
            <a:spLocks noGrp="1"/>
          </p:cNvSpPr>
          <p:nvPr>
            <p:ph type="body" sz="quarter" idx="11"/>
          </p:nvPr>
        </p:nvSpPr>
        <p:spPr>
          <a:xfrm>
            <a:off x="737419" y="3226998"/>
            <a:ext cx="2245969" cy="1552036"/>
          </a:xfrm>
        </p:spPr>
        <p:txBody>
          <a:bodyPr numCol="1" spcCol="0"/>
          <a:lstStyle>
            <a:lvl1pPr>
              <a:lnSpc>
                <a:spcPts val="1400"/>
              </a:lnSpc>
              <a:spcBef>
                <a:spcPts val="0"/>
              </a:spcBef>
              <a:spcAft>
                <a:spcPts val="0"/>
              </a:spcAft>
              <a:defRPr sz="1200" b="0">
                <a:solidFill>
                  <a:srgbClr val="000000"/>
                </a:solidFill>
              </a:defRPr>
            </a:lvl1pPr>
            <a:lvl2pPr marL="0" indent="0">
              <a:lnSpc>
                <a:spcPts val="1400"/>
              </a:lnSpc>
              <a:spcBef>
                <a:spcPts val="0"/>
              </a:spcBef>
              <a:spcAft>
                <a:spcPts val="0"/>
              </a:spcAft>
              <a:buNone/>
              <a:defRPr sz="1200" spc="0" baseline="0">
                <a:solidFill>
                  <a:srgbClr val="000000"/>
                </a:solidFill>
              </a:defRPr>
            </a:lvl2pPr>
            <a:lvl3pPr marL="85725" indent="-85725">
              <a:lnSpc>
                <a:spcPts val="1400"/>
              </a:lnSpc>
              <a:spcBef>
                <a:spcPts val="0"/>
              </a:spcBef>
              <a:spcAft>
                <a:spcPts val="0"/>
              </a:spcAft>
              <a:buClr>
                <a:schemeClr val="bg2"/>
              </a:buClr>
              <a:buFont typeface="Arial" panose="020B0604020202020204" pitchFamily="34" charset="0"/>
              <a:buChar char="-"/>
              <a:defRPr sz="1200">
                <a:solidFill>
                  <a:srgbClr val="000000"/>
                </a:solidFill>
              </a:defRPr>
            </a:lvl3pPr>
            <a:lvl4pPr>
              <a:lnSpc>
                <a:spcPts val="1300"/>
              </a:lnSpc>
              <a:spcBef>
                <a:spcPts val="0"/>
              </a:spcBef>
              <a:spcAft>
                <a:spcPts val="0"/>
              </a:spcAft>
              <a:defRPr sz="1000"/>
            </a:lvl4pPr>
            <a:lvl5pPr>
              <a:lnSpc>
                <a:spcPts val="1300"/>
              </a:lnSpc>
              <a:spcBef>
                <a:spcPts val="0"/>
              </a:spcBef>
              <a:spcAft>
                <a:spcPts val="0"/>
              </a:spcAft>
              <a:defRPr sz="1000"/>
            </a:lvl5pPr>
          </a:lstStyle>
          <a:p>
            <a:pPr lvl="0"/>
            <a:r>
              <a:rPr lang="en-US" smtClean="0"/>
              <a:t>Click to edit Master text styles</a:t>
            </a:r>
          </a:p>
          <a:p>
            <a:pPr lvl="1"/>
            <a:r>
              <a:rPr lang="en-US" smtClean="0"/>
              <a:t>Second level</a:t>
            </a:r>
          </a:p>
          <a:p>
            <a:pPr lvl="2"/>
            <a:r>
              <a:rPr lang="en-GB" smtClean="0"/>
              <a:t>Third level</a:t>
            </a:r>
            <a:endParaRPr lang="en-US" smtClean="0"/>
          </a:p>
        </p:txBody>
      </p:sp>
      <p:sp>
        <p:nvSpPr>
          <p:cNvPr id="17" name="Rectangle 16"/>
          <p:cNvSpPr/>
          <p:nvPr userDrawn="1"/>
        </p:nvSpPr>
        <p:spPr>
          <a:xfrm>
            <a:off x="3290737" y="2669156"/>
            <a:ext cx="2602800" cy="468000"/>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userDrawn="1"/>
        </p:nvSpPr>
        <p:spPr>
          <a:xfrm>
            <a:off x="3290737" y="3129775"/>
            <a:ext cx="2602800" cy="2140066"/>
          </a:xfrm>
          <a:prstGeom prst="rect">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 Placeholder 6"/>
          <p:cNvSpPr>
            <a:spLocks noGrp="1"/>
          </p:cNvSpPr>
          <p:nvPr>
            <p:ph type="body" sz="quarter" idx="12"/>
          </p:nvPr>
        </p:nvSpPr>
        <p:spPr>
          <a:xfrm>
            <a:off x="3476246" y="2687950"/>
            <a:ext cx="2191109" cy="428625"/>
          </a:xfrm>
        </p:spPr>
        <p:txBody>
          <a:bodyPr anchor="ctr" anchorCtr="0"/>
          <a:lstStyle>
            <a:lvl1pPr algn="ctr">
              <a:lnSpc>
                <a:spcPts val="2100"/>
              </a:lnSpc>
              <a:defRPr sz="2000" b="1">
                <a:solidFill>
                  <a:schemeClr val="bg1"/>
                </a:solidFill>
              </a:defRPr>
            </a:lvl1pPr>
            <a:lvl2pPr>
              <a:defRPr sz="2000" b="1">
                <a:solidFill>
                  <a:schemeClr val="bg1"/>
                </a:solidFill>
              </a:defRPr>
            </a:lvl2pPr>
            <a:lvl3pPr>
              <a:defRPr sz="2000" b="1">
                <a:solidFill>
                  <a:schemeClr val="bg1"/>
                </a:solidFill>
              </a:defRPr>
            </a:lvl3pPr>
            <a:lvl4pPr>
              <a:defRPr sz="2000" b="1">
                <a:solidFill>
                  <a:schemeClr val="bg1"/>
                </a:solidFill>
              </a:defRPr>
            </a:lvl4pPr>
            <a:lvl5pPr>
              <a:defRPr sz="2000" b="1">
                <a:solidFill>
                  <a:schemeClr val="bg1"/>
                </a:solidFill>
              </a:defRPr>
            </a:lvl5pPr>
          </a:lstStyle>
          <a:p>
            <a:pPr lvl="0"/>
            <a:endParaRPr lang="en-US"/>
          </a:p>
        </p:txBody>
      </p:sp>
      <p:sp>
        <p:nvSpPr>
          <p:cNvPr id="20" name="Text Placeholder 8"/>
          <p:cNvSpPr>
            <a:spLocks noGrp="1"/>
          </p:cNvSpPr>
          <p:nvPr>
            <p:ph type="body" sz="quarter" idx="13"/>
          </p:nvPr>
        </p:nvSpPr>
        <p:spPr>
          <a:xfrm>
            <a:off x="3489047" y="3226998"/>
            <a:ext cx="2245969" cy="1552036"/>
          </a:xfrm>
        </p:spPr>
        <p:txBody>
          <a:bodyPr numCol="1" spcCol="0"/>
          <a:lstStyle>
            <a:lvl1pPr>
              <a:lnSpc>
                <a:spcPts val="1400"/>
              </a:lnSpc>
              <a:spcBef>
                <a:spcPts val="0"/>
              </a:spcBef>
              <a:spcAft>
                <a:spcPts val="0"/>
              </a:spcAft>
              <a:defRPr sz="1200" b="0">
                <a:solidFill>
                  <a:srgbClr val="000000"/>
                </a:solidFill>
              </a:defRPr>
            </a:lvl1pPr>
            <a:lvl2pPr marL="0" indent="0">
              <a:lnSpc>
                <a:spcPts val="1400"/>
              </a:lnSpc>
              <a:spcBef>
                <a:spcPts val="0"/>
              </a:spcBef>
              <a:spcAft>
                <a:spcPts val="0"/>
              </a:spcAft>
              <a:buNone/>
              <a:defRPr sz="1200" spc="0" baseline="0">
                <a:solidFill>
                  <a:srgbClr val="000000"/>
                </a:solidFill>
              </a:defRPr>
            </a:lvl2pPr>
            <a:lvl3pPr marL="85725" indent="-85725">
              <a:lnSpc>
                <a:spcPts val="1400"/>
              </a:lnSpc>
              <a:spcBef>
                <a:spcPts val="0"/>
              </a:spcBef>
              <a:spcAft>
                <a:spcPts val="0"/>
              </a:spcAft>
              <a:buClr>
                <a:schemeClr val="bg2"/>
              </a:buClr>
              <a:buFont typeface="Arial" panose="020B0604020202020204" pitchFamily="34" charset="0"/>
              <a:buChar char="-"/>
              <a:defRPr sz="1200">
                <a:solidFill>
                  <a:srgbClr val="000000"/>
                </a:solidFill>
              </a:defRPr>
            </a:lvl3pPr>
            <a:lvl4pPr>
              <a:lnSpc>
                <a:spcPts val="1300"/>
              </a:lnSpc>
              <a:spcBef>
                <a:spcPts val="0"/>
              </a:spcBef>
              <a:spcAft>
                <a:spcPts val="0"/>
              </a:spcAft>
              <a:defRPr sz="1000"/>
            </a:lvl4pPr>
            <a:lvl5pPr>
              <a:lnSpc>
                <a:spcPts val="1300"/>
              </a:lnSpc>
              <a:spcBef>
                <a:spcPts val="0"/>
              </a:spcBef>
              <a:spcAft>
                <a:spcPts val="0"/>
              </a:spcAft>
              <a:defRPr sz="1000"/>
            </a:lvl5pPr>
          </a:lstStyle>
          <a:p>
            <a:pPr lvl="0"/>
            <a:r>
              <a:rPr lang="en-US" smtClean="0"/>
              <a:t>Click to edit Master text styles</a:t>
            </a:r>
          </a:p>
          <a:p>
            <a:pPr lvl="1"/>
            <a:r>
              <a:rPr lang="en-US" smtClean="0"/>
              <a:t>Second level</a:t>
            </a:r>
          </a:p>
          <a:p>
            <a:pPr lvl="2"/>
            <a:r>
              <a:rPr lang="en-GB" smtClean="0"/>
              <a:t>Third level</a:t>
            </a:r>
            <a:endParaRPr lang="en-US" smtClean="0"/>
          </a:p>
        </p:txBody>
      </p:sp>
      <p:sp>
        <p:nvSpPr>
          <p:cNvPr id="21" name="Rectangle 20"/>
          <p:cNvSpPr/>
          <p:nvPr userDrawn="1"/>
        </p:nvSpPr>
        <p:spPr>
          <a:xfrm>
            <a:off x="6023270" y="2669156"/>
            <a:ext cx="2602800" cy="468000"/>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p:nvPr userDrawn="1"/>
        </p:nvSpPr>
        <p:spPr>
          <a:xfrm>
            <a:off x="6023270" y="3129775"/>
            <a:ext cx="2602800" cy="2140066"/>
          </a:xfrm>
          <a:prstGeom prst="rect">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Placeholder 6"/>
          <p:cNvSpPr>
            <a:spLocks noGrp="1"/>
          </p:cNvSpPr>
          <p:nvPr>
            <p:ph type="body" sz="quarter" idx="14"/>
          </p:nvPr>
        </p:nvSpPr>
        <p:spPr>
          <a:xfrm>
            <a:off x="6208779" y="2687950"/>
            <a:ext cx="2191109" cy="428625"/>
          </a:xfrm>
        </p:spPr>
        <p:txBody>
          <a:bodyPr anchor="ctr" anchorCtr="0"/>
          <a:lstStyle>
            <a:lvl1pPr algn="ctr">
              <a:lnSpc>
                <a:spcPts val="2100"/>
              </a:lnSpc>
              <a:defRPr sz="2000" b="1">
                <a:solidFill>
                  <a:schemeClr val="bg1"/>
                </a:solidFill>
              </a:defRPr>
            </a:lvl1pPr>
            <a:lvl2pPr>
              <a:defRPr sz="2000" b="1">
                <a:solidFill>
                  <a:schemeClr val="bg1"/>
                </a:solidFill>
              </a:defRPr>
            </a:lvl2pPr>
            <a:lvl3pPr>
              <a:defRPr sz="2000" b="1">
                <a:solidFill>
                  <a:schemeClr val="bg1"/>
                </a:solidFill>
              </a:defRPr>
            </a:lvl3pPr>
            <a:lvl4pPr>
              <a:defRPr sz="2000" b="1">
                <a:solidFill>
                  <a:schemeClr val="bg1"/>
                </a:solidFill>
              </a:defRPr>
            </a:lvl4pPr>
            <a:lvl5pPr>
              <a:defRPr sz="2000" b="1">
                <a:solidFill>
                  <a:schemeClr val="bg1"/>
                </a:solidFill>
              </a:defRPr>
            </a:lvl5pPr>
          </a:lstStyle>
          <a:p>
            <a:pPr lvl="0"/>
            <a:endParaRPr lang="en-US"/>
          </a:p>
        </p:txBody>
      </p:sp>
      <p:sp>
        <p:nvSpPr>
          <p:cNvPr id="24" name="Text Placeholder 8"/>
          <p:cNvSpPr>
            <a:spLocks noGrp="1"/>
          </p:cNvSpPr>
          <p:nvPr>
            <p:ph type="body" sz="quarter" idx="15"/>
          </p:nvPr>
        </p:nvSpPr>
        <p:spPr>
          <a:xfrm>
            <a:off x="6221580" y="3226998"/>
            <a:ext cx="2245969" cy="1552036"/>
          </a:xfrm>
        </p:spPr>
        <p:txBody>
          <a:bodyPr numCol="1" spcCol="0"/>
          <a:lstStyle>
            <a:lvl1pPr>
              <a:lnSpc>
                <a:spcPts val="1400"/>
              </a:lnSpc>
              <a:spcBef>
                <a:spcPts val="0"/>
              </a:spcBef>
              <a:spcAft>
                <a:spcPts val="0"/>
              </a:spcAft>
              <a:defRPr sz="1200" b="0">
                <a:solidFill>
                  <a:srgbClr val="000000"/>
                </a:solidFill>
              </a:defRPr>
            </a:lvl1pPr>
            <a:lvl2pPr marL="0" indent="0">
              <a:lnSpc>
                <a:spcPts val="1400"/>
              </a:lnSpc>
              <a:spcBef>
                <a:spcPts val="0"/>
              </a:spcBef>
              <a:spcAft>
                <a:spcPts val="0"/>
              </a:spcAft>
              <a:buNone/>
              <a:defRPr sz="1200" spc="0" baseline="0">
                <a:solidFill>
                  <a:srgbClr val="000000"/>
                </a:solidFill>
              </a:defRPr>
            </a:lvl2pPr>
            <a:lvl3pPr marL="85725" indent="-85725">
              <a:lnSpc>
                <a:spcPts val="1400"/>
              </a:lnSpc>
              <a:spcBef>
                <a:spcPts val="0"/>
              </a:spcBef>
              <a:spcAft>
                <a:spcPts val="0"/>
              </a:spcAft>
              <a:buClr>
                <a:schemeClr val="bg2"/>
              </a:buClr>
              <a:buFont typeface="Arial" panose="020B0604020202020204" pitchFamily="34" charset="0"/>
              <a:buChar char="-"/>
              <a:defRPr sz="1200">
                <a:solidFill>
                  <a:srgbClr val="000000"/>
                </a:solidFill>
              </a:defRPr>
            </a:lvl3pPr>
            <a:lvl4pPr>
              <a:lnSpc>
                <a:spcPts val="1300"/>
              </a:lnSpc>
              <a:spcBef>
                <a:spcPts val="0"/>
              </a:spcBef>
              <a:spcAft>
                <a:spcPts val="0"/>
              </a:spcAft>
              <a:defRPr sz="1000"/>
            </a:lvl4pPr>
            <a:lvl5pPr>
              <a:lnSpc>
                <a:spcPts val="1300"/>
              </a:lnSpc>
              <a:spcBef>
                <a:spcPts val="0"/>
              </a:spcBef>
              <a:spcAft>
                <a:spcPts val="0"/>
              </a:spcAft>
              <a:defRPr sz="1000"/>
            </a:lvl5pPr>
          </a:lstStyle>
          <a:p>
            <a:pPr lvl="0"/>
            <a:r>
              <a:rPr lang="en-US" smtClean="0"/>
              <a:t>Click to edit Master text styles</a:t>
            </a:r>
          </a:p>
          <a:p>
            <a:pPr lvl="1"/>
            <a:r>
              <a:rPr lang="en-US" smtClean="0"/>
              <a:t>Second level</a:t>
            </a:r>
          </a:p>
          <a:p>
            <a:pPr lvl="2"/>
            <a:r>
              <a:rPr lang="en-GB" smtClean="0"/>
              <a:t>Third level</a:t>
            </a:r>
            <a:endParaRPr lang="en-US" smtClean="0"/>
          </a:p>
        </p:txBody>
      </p:sp>
      <p:sp>
        <p:nvSpPr>
          <p:cNvPr id="25" name="Text Placeholder 4"/>
          <p:cNvSpPr>
            <a:spLocks noGrp="1"/>
          </p:cNvSpPr>
          <p:nvPr>
            <p:ph type="body" sz="quarter" idx="16"/>
          </p:nvPr>
        </p:nvSpPr>
        <p:spPr>
          <a:xfrm>
            <a:off x="552450" y="1685925"/>
            <a:ext cx="4495800" cy="647700"/>
          </a:xfrm>
        </p:spPr>
        <p:txBody>
          <a:bodyPr/>
          <a:lstStyle>
            <a:lvl1pPr>
              <a:defRPr>
                <a:solidFill>
                  <a:srgbClr val="000000"/>
                </a:solidFill>
              </a:defRPr>
            </a:lvl1pPr>
          </a:lstStyle>
          <a:p>
            <a:pPr lvl="0"/>
            <a:r>
              <a:rPr lang="en-US" smtClean="0"/>
              <a:t>Click to edit Master text styles</a:t>
            </a:r>
            <a:endParaRPr lang="en-US"/>
          </a:p>
        </p:txBody>
      </p:sp>
      <p:sp>
        <p:nvSpPr>
          <p:cNvPr id="16" name="Slide Number Placeholder 4"/>
          <p:cNvSpPr>
            <a:spLocks noGrp="1"/>
          </p:cNvSpPr>
          <p:nvPr>
            <p:ph type="sldNum" sz="quarter" idx="4"/>
          </p:nvPr>
        </p:nvSpPr>
        <p:spPr>
          <a:xfrm>
            <a:off x="8497765" y="6489578"/>
            <a:ext cx="433138" cy="125534"/>
          </a:xfrm>
        </p:spPr>
        <p:txBody>
          <a:bodyPr/>
          <a:lstStyle/>
          <a:p>
            <a:fld id="{DDBE135E-2566-4748-853C-8A3B78F0FB00}" type="slidenum">
              <a:rPr lang="en-GB" smtClean="0"/>
              <a:pPr/>
              <a:t>‹#›</a:t>
            </a:fld>
            <a:endParaRPr lang="en-GB" dirty="0"/>
          </a:p>
        </p:txBody>
      </p:sp>
    </p:spTree>
    <p:extLst>
      <p:ext uri="{BB962C8B-B14F-4D97-AF65-F5344CB8AC3E}">
        <p14:creationId xmlns:p14="http://schemas.microsoft.com/office/powerpoint/2010/main" val="896745797"/>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ample Boxed Text with Image x3">
    <p:spTree>
      <p:nvGrpSpPr>
        <p:cNvPr id="1" name=""/>
        <p:cNvGrpSpPr/>
        <p:nvPr/>
      </p:nvGrpSpPr>
      <p:grpSpPr>
        <a:xfrm>
          <a:off x="0" y="0"/>
          <a:ext cx="0" cy="0"/>
          <a:chOff x="0" y="0"/>
          <a:chExt cx="0" cy="0"/>
        </a:xfrm>
      </p:grpSpPr>
      <p:sp>
        <p:nvSpPr>
          <p:cNvPr id="26" name="Rectangle 25"/>
          <p:cNvSpPr/>
          <p:nvPr userDrawn="1"/>
        </p:nvSpPr>
        <p:spPr>
          <a:xfrm>
            <a:off x="3282309" y="3465870"/>
            <a:ext cx="2584800" cy="1718450"/>
          </a:xfrm>
          <a:prstGeom prst="rect">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userDrawn="1"/>
        </p:nvSpPr>
        <p:spPr>
          <a:xfrm>
            <a:off x="6025509" y="3465870"/>
            <a:ext cx="2584800" cy="1718450"/>
          </a:xfrm>
          <a:prstGeom prst="rect">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userDrawn="1"/>
        </p:nvSpPr>
        <p:spPr>
          <a:xfrm>
            <a:off x="539109" y="3465870"/>
            <a:ext cx="2584800" cy="1718450"/>
          </a:xfrm>
          <a:prstGeom prst="rect">
            <a:avLst/>
          </a:prstGeom>
          <a:solidFill>
            <a:srgbClr val="D4EAE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p:cNvSpPr>
            <a:spLocks noGrp="1"/>
          </p:cNvSpPr>
          <p:nvPr>
            <p:ph type="title"/>
          </p:nvPr>
        </p:nvSpPr>
        <p:spPr>
          <a:xfrm>
            <a:off x="540000" y="417600"/>
            <a:ext cx="6359526" cy="944475"/>
          </a:xfrm>
        </p:spPr>
        <p:txBody>
          <a:bodyPr/>
          <a:lstStyle/>
          <a:p>
            <a:r>
              <a:rPr lang="en-US" smtClean="0"/>
              <a:t>Click to edit Master title style</a:t>
            </a:r>
            <a:endParaRPr lang="en-US"/>
          </a:p>
        </p:txBody>
      </p:sp>
      <p:sp>
        <p:nvSpPr>
          <p:cNvPr id="9" name="Text Placeholder 8"/>
          <p:cNvSpPr>
            <a:spLocks noGrp="1"/>
          </p:cNvSpPr>
          <p:nvPr>
            <p:ph type="body" sz="quarter" idx="11"/>
          </p:nvPr>
        </p:nvSpPr>
        <p:spPr>
          <a:xfrm>
            <a:off x="676275" y="3503223"/>
            <a:ext cx="2362200" cy="440127"/>
          </a:xfrm>
        </p:spPr>
        <p:txBody>
          <a:bodyPr numCol="1" spcCol="0" anchor="b" anchorCtr="0"/>
          <a:lstStyle>
            <a:lvl1pPr algn="ctr">
              <a:lnSpc>
                <a:spcPts val="1400"/>
              </a:lnSpc>
              <a:spcBef>
                <a:spcPts val="0"/>
              </a:spcBef>
              <a:spcAft>
                <a:spcPts val="0"/>
              </a:spcAft>
              <a:defRPr sz="1600" b="0">
                <a:solidFill>
                  <a:srgbClr val="000000"/>
                </a:solidFill>
              </a:defRPr>
            </a:lvl1pPr>
            <a:lvl2pPr marL="0" indent="0">
              <a:lnSpc>
                <a:spcPts val="1400"/>
              </a:lnSpc>
              <a:spcBef>
                <a:spcPts val="0"/>
              </a:spcBef>
              <a:spcAft>
                <a:spcPts val="0"/>
              </a:spcAft>
              <a:buNone/>
              <a:defRPr sz="1200" spc="0" baseline="0">
                <a:solidFill>
                  <a:srgbClr val="000000"/>
                </a:solidFill>
              </a:defRPr>
            </a:lvl2pPr>
            <a:lvl3pPr marL="85725" indent="-85725">
              <a:lnSpc>
                <a:spcPts val="1400"/>
              </a:lnSpc>
              <a:spcBef>
                <a:spcPts val="0"/>
              </a:spcBef>
              <a:spcAft>
                <a:spcPts val="0"/>
              </a:spcAft>
              <a:buClr>
                <a:schemeClr val="bg2"/>
              </a:buClr>
              <a:buFont typeface="Arial" panose="020B0604020202020204" pitchFamily="34" charset="0"/>
              <a:buChar char="-"/>
              <a:defRPr sz="1200">
                <a:solidFill>
                  <a:srgbClr val="000000"/>
                </a:solidFill>
              </a:defRPr>
            </a:lvl3pPr>
            <a:lvl4pPr>
              <a:lnSpc>
                <a:spcPts val="1300"/>
              </a:lnSpc>
              <a:spcBef>
                <a:spcPts val="0"/>
              </a:spcBef>
              <a:spcAft>
                <a:spcPts val="0"/>
              </a:spcAft>
              <a:defRPr sz="1000"/>
            </a:lvl4pPr>
            <a:lvl5pPr>
              <a:lnSpc>
                <a:spcPts val="1300"/>
              </a:lnSpc>
              <a:spcBef>
                <a:spcPts val="0"/>
              </a:spcBef>
              <a:spcAft>
                <a:spcPts val="0"/>
              </a:spcAft>
              <a:defRPr sz="1000"/>
            </a:lvl5pPr>
          </a:lstStyle>
          <a:p>
            <a:pPr lvl="0"/>
            <a:r>
              <a:rPr lang="en-US" smtClean="0"/>
              <a:t>Click to edit Master text styles</a:t>
            </a:r>
          </a:p>
        </p:txBody>
      </p:sp>
      <p:sp>
        <p:nvSpPr>
          <p:cNvPr id="25" name="Text Placeholder 4"/>
          <p:cNvSpPr>
            <a:spLocks noGrp="1"/>
          </p:cNvSpPr>
          <p:nvPr>
            <p:ph type="body" sz="quarter" idx="16"/>
          </p:nvPr>
        </p:nvSpPr>
        <p:spPr>
          <a:xfrm>
            <a:off x="552450" y="1685925"/>
            <a:ext cx="4495800" cy="647700"/>
          </a:xfrm>
        </p:spPr>
        <p:txBody>
          <a:bodyPr/>
          <a:lstStyle>
            <a:lvl1pPr>
              <a:defRPr>
                <a:solidFill>
                  <a:srgbClr val="000000"/>
                </a:solidFill>
              </a:defRPr>
            </a:lvl1pPr>
          </a:lstStyle>
          <a:p>
            <a:pPr lvl="0"/>
            <a:r>
              <a:rPr lang="en-US" smtClean="0"/>
              <a:t>Click to edit Master text styles</a:t>
            </a:r>
            <a:endParaRPr lang="en-US"/>
          </a:p>
        </p:txBody>
      </p:sp>
      <p:sp>
        <p:nvSpPr>
          <p:cNvPr id="27" name="Text Placeholder 8"/>
          <p:cNvSpPr>
            <a:spLocks noGrp="1"/>
          </p:cNvSpPr>
          <p:nvPr>
            <p:ph type="body" sz="quarter" idx="18"/>
          </p:nvPr>
        </p:nvSpPr>
        <p:spPr>
          <a:xfrm>
            <a:off x="3419475" y="3503223"/>
            <a:ext cx="2362200" cy="440127"/>
          </a:xfrm>
        </p:spPr>
        <p:txBody>
          <a:bodyPr numCol="1" spcCol="0" anchor="b" anchorCtr="0"/>
          <a:lstStyle>
            <a:lvl1pPr algn="ctr">
              <a:lnSpc>
                <a:spcPts val="1400"/>
              </a:lnSpc>
              <a:spcBef>
                <a:spcPts val="0"/>
              </a:spcBef>
              <a:spcAft>
                <a:spcPts val="0"/>
              </a:spcAft>
              <a:defRPr sz="1600" b="0">
                <a:solidFill>
                  <a:srgbClr val="000000"/>
                </a:solidFill>
              </a:defRPr>
            </a:lvl1pPr>
            <a:lvl2pPr marL="0" indent="0">
              <a:lnSpc>
                <a:spcPts val="1400"/>
              </a:lnSpc>
              <a:spcBef>
                <a:spcPts val="0"/>
              </a:spcBef>
              <a:spcAft>
                <a:spcPts val="0"/>
              </a:spcAft>
              <a:buNone/>
              <a:defRPr sz="1200" spc="0" baseline="0">
                <a:solidFill>
                  <a:srgbClr val="000000"/>
                </a:solidFill>
              </a:defRPr>
            </a:lvl2pPr>
            <a:lvl3pPr marL="85725" indent="-85725">
              <a:lnSpc>
                <a:spcPts val="1400"/>
              </a:lnSpc>
              <a:spcBef>
                <a:spcPts val="0"/>
              </a:spcBef>
              <a:spcAft>
                <a:spcPts val="0"/>
              </a:spcAft>
              <a:buClr>
                <a:schemeClr val="bg2"/>
              </a:buClr>
              <a:buFont typeface="Arial" panose="020B0604020202020204" pitchFamily="34" charset="0"/>
              <a:buChar char="-"/>
              <a:defRPr sz="1200">
                <a:solidFill>
                  <a:srgbClr val="000000"/>
                </a:solidFill>
              </a:defRPr>
            </a:lvl3pPr>
            <a:lvl4pPr>
              <a:lnSpc>
                <a:spcPts val="1300"/>
              </a:lnSpc>
              <a:spcBef>
                <a:spcPts val="0"/>
              </a:spcBef>
              <a:spcAft>
                <a:spcPts val="0"/>
              </a:spcAft>
              <a:defRPr sz="1000"/>
            </a:lvl4pPr>
            <a:lvl5pPr>
              <a:lnSpc>
                <a:spcPts val="1300"/>
              </a:lnSpc>
              <a:spcBef>
                <a:spcPts val="0"/>
              </a:spcBef>
              <a:spcAft>
                <a:spcPts val="0"/>
              </a:spcAft>
              <a:defRPr sz="1000"/>
            </a:lvl5pPr>
          </a:lstStyle>
          <a:p>
            <a:pPr lvl="0"/>
            <a:r>
              <a:rPr lang="en-US" smtClean="0"/>
              <a:t>Click to edit Master text styles</a:t>
            </a:r>
          </a:p>
        </p:txBody>
      </p:sp>
      <p:sp>
        <p:nvSpPr>
          <p:cNvPr id="31" name="Text Placeholder 8"/>
          <p:cNvSpPr>
            <a:spLocks noGrp="1"/>
          </p:cNvSpPr>
          <p:nvPr>
            <p:ph type="body" sz="quarter" idx="20"/>
          </p:nvPr>
        </p:nvSpPr>
        <p:spPr>
          <a:xfrm>
            <a:off x="6162675" y="3503223"/>
            <a:ext cx="2362200" cy="440127"/>
          </a:xfrm>
        </p:spPr>
        <p:txBody>
          <a:bodyPr numCol="1" spcCol="0" anchor="b" anchorCtr="0"/>
          <a:lstStyle>
            <a:lvl1pPr algn="ctr">
              <a:lnSpc>
                <a:spcPts val="1400"/>
              </a:lnSpc>
              <a:spcBef>
                <a:spcPts val="0"/>
              </a:spcBef>
              <a:spcAft>
                <a:spcPts val="0"/>
              </a:spcAft>
              <a:defRPr sz="1600" b="0">
                <a:solidFill>
                  <a:srgbClr val="000000"/>
                </a:solidFill>
              </a:defRPr>
            </a:lvl1pPr>
            <a:lvl2pPr marL="0" indent="0">
              <a:lnSpc>
                <a:spcPts val="1400"/>
              </a:lnSpc>
              <a:spcBef>
                <a:spcPts val="0"/>
              </a:spcBef>
              <a:spcAft>
                <a:spcPts val="0"/>
              </a:spcAft>
              <a:buNone/>
              <a:defRPr sz="1200" spc="0" baseline="0">
                <a:solidFill>
                  <a:srgbClr val="000000"/>
                </a:solidFill>
              </a:defRPr>
            </a:lvl2pPr>
            <a:lvl3pPr marL="85725" indent="-85725">
              <a:lnSpc>
                <a:spcPts val="1400"/>
              </a:lnSpc>
              <a:spcBef>
                <a:spcPts val="0"/>
              </a:spcBef>
              <a:spcAft>
                <a:spcPts val="0"/>
              </a:spcAft>
              <a:buClr>
                <a:schemeClr val="bg2"/>
              </a:buClr>
              <a:buFont typeface="Arial" panose="020B0604020202020204" pitchFamily="34" charset="0"/>
              <a:buChar char="-"/>
              <a:defRPr sz="1200">
                <a:solidFill>
                  <a:srgbClr val="000000"/>
                </a:solidFill>
              </a:defRPr>
            </a:lvl3pPr>
            <a:lvl4pPr>
              <a:lnSpc>
                <a:spcPts val="1300"/>
              </a:lnSpc>
              <a:spcBef>
                <a:spcPts val="0"/>
              </a:spcBef>
              <a:spcAft>
                <a:spcPts val="0"/>
              </a:spcAft>
              <a:defRPr sz="1000"/>
            </a:lvl4pPr>
            <a:lvl5pPr>
              <a:lnSpc>
                <a:spcPts val="1300"/>
              </a:lnSpc>
              <a:spcBef>
                <a:spcPts val="0"/>
              </a:spcBef>
              <a:spcAft>
                <a:spcPts val="0"/>
              </a:spcAft>
              <a:defRPr sz="1000"/>
            </a:lvl5pPr>
          </a:lstStyle>
          <a:p>
            <a:pPr lvl="0"/>
            <a:r>
              <a:rPr lang="en-US" smtClean="0"/>
              <a:t>Click to edit Master text styles</a:t>
            </a:r>
          </a:p>
        </p:txBody>
      </p:sp>
      <p:sp>
        <p:nvSpPr>
          <p:cNvPr id="17" name="Slide Number Placeholder 4"/>
          <p:cNvSpPr>
            <a:spLocks noGrp="1"/>
          </p:cNvSpPr>
          <p:nvPr>
            <p:ph type="sldNum" sz="quarter" idx="4"/>
          </p:nvPr>
        </p:nvSpPr>
        <p:spPr>
          <a:xfrm>
            <a:off x="8497765" y="6489578"/>
            <a:ext cx="433138" cy="125534"/>
          </a:xfrm>
        </p:spPr>
        <p:txBody>
          <a:bodyPr/>
          <a:lstStyle/>
          <a:p>
            <a:fld id="{DDBE135E-2566-4748-853C-8A3B78F0FB00}" type="slidenum">
              <a:rPr lang="en-GB" smtClean="0"/>
              <a:pPr/>
              <a:t>‹#›</a:t>
            </a:fld>
            <a:endParaRPr lang="en-GB" dirty="0"/>
          </a:p>
        </p:txBody>
      </p:sp>
    </p:spTree>
    <p:extLst>
      <p:ext uri="{BB962C8B-B14F-4D97-AF65-F5344CB8AC3E}">
        <p14:creationId xmlns:p14="http://schemas.microsoft.com/office/powerpoint/2010/main" val="109598996"/>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41338" y="417599"/>
            <a:ext cx="5081587" cy="1096875"/>
          </a:xfrm>
        </p:spPr>
        <p:txBody>
          <a:bodyPr/>
          <a:lstStyle/>
          <a:p>
            <a:r>
              <a:rPr lang="en-US" smtClean="0"/>
              <a:t>Click to edit Master title style</a:t>
            </a:r>
            <a:endParaRPr lang="en-GB"/>
          </a:p>
        </p:txBody>
      </p:sp>
      <p:sp>
        <p:nvSpPr>
          <p:cNvPr id="5" name="Text Placeholder 4"/>
          <p:cNvSpPr>
            <a:spLocks noGrp="1"/>
          </p:cNvSpPr>
          <p:nvPr>
            <p:ph type="body" sz="quarter" idx="10"/>
          </p:nvPr>
        </p:nvSpPr>
        <p:spPr>
          <a:xfrm>
            <a:off x="542926" y="1704975"/>
            <a:ext cx="6059488" cy="3171825"/>
          </a:xfrm>
        </p:spPr>
        <p:txBody>
          <a:bodyPr/>
          <a:lstStyle>
            <a:lvl1pPr>
              <a:defRPr>
                <a:solidFill>
                  <a:srgbClr val="000000"/>
                </a:solidFill>
              </a:defRPr>
            </a:lvl1pPr>
            <a:lvl2pPr>
              <a:defRPr>
                <a:solidFill>
                  <a:srgbClr val="000000"/>
                </a:solidFill>
              </a:defRPr>
            </a:lvl2pPr>
            <a:lvl3pPr>
              <a:defRPr>
                <a:solidFill>
                  <a:srgbClr val="000000"/>
                </a:solidFill>
              </a:defRPr>
            </a:lvl3pPr>
          </a:lstStyle>
          <a:p>
            <a:pPr lvl="0"/>
            <a:r>
              <a:rPr lang="en-US" smtClean="0"/>
              <a:t>Click to edit Master text styles</a:t>
            </a:r>
          </a:p>
          <a:p>
            <a:pPr lvl="1"/>
            <a:r>
              <a:rPr lang="en-US" smtClean="0"/>
              <a:t>Second level</a:t>
            </a:r>
          </a:p>
          <a:p>
            <a:pPr lvl="2"/>
            <a:r>
              <a:rPr lang="en-US" smtClean="0"/>
              <a:t>Third level</a:t>
            </a:r>
          </a:p>
        </p:txBody>
      </p:sp>
      <p:sp>
        <p:nvSpPr>
          <p:cNvPr id="4" name="Slide Number Placeholder 4"/>
          <p:cNvSpPr>
            <a:spLocks noGrp="1"/>
          </p:cNvSpPr>
          <p:nvPr>
            <p:ph type="sldNum" sz="quarter" idx="4"/>
          </p:nvPr>
        </p:nvSpPr>
        <p:spPr>
          <a:xfrm>
            <a:off x="8497765" y="6489578"/>
            <a:ext cx="433138" cy="125534"/>
          </a:xfrm>
        </p:spPr>
        <p:txBody>
          <a:bodyPr/>
          <a:lstStyle/>
          <a:p>
            <a:fld id="{DDBE135E-2566-4748-853C-8A3B78F0FB00}" type="slidenum">
              <a:rPr lang="en-GB" smtClean="0"/>
              <a:pPr/>
              <a:t>‹#›</a:t>
            </a:fld>
            <a:endParaRPr lang="en-GB" dirty="0"/>
          </a:p>
        </p:txBody>
      </p:sp>
    </p:spTree>
    <p:extLst>
      <p:ext uri="{BB962C8B-B14F-4D97-AF65-F5344CB8AC3E}">
        <p14:creationId xmlns:p14="http://schemas.microsoft.com/office/powerpoint/2010/main" val="3266086602"/>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Numbered">
    <p:spTree>
      <p:nvGrpSpPr>
        <p:cNvPr id="1" name=""/>
        <p:cNvGrpSpPr/>
        <p:nvPr/>
      </p:nvGrpSpPr>
      <p:grpSpPr>
        <a:xfrm>
          <a:off x="0" y="0"/>
          <a:ext cx="0" cy="0"/>
          <a:chOff x="0" y="0"/>
          <a:chExt cx="0" cy="0"/>
        </a:xfrm>
      </p:grpSpPr>
      <p:sp>
        <p:nvSpPr>
          <p:cNvPr id="2" name="Title 1"/>
          <p:cNvSpPr>
            <a:spLocks noGrp="1"/>
          </p:cNvSpPr>
          <p:nvPr>
            <p:ph type="title"/>
          </p:nvPr>
        </p:nvSpPr>
        <p:spPr>
          <a:xfrm>
            <a:off x="541338" y="417599"/>
            <a:ext cx="5081587" cy="1115925"/>
          </a:xfrm>
        </p:spPr>
        <p:txBody>
          <a:bodyPr/>
          <a:lstStyle/>
          <a:p>
            <a:r>
              <a:rPr lang="en-US" smtClean="0"/>
              <a:t>Click to edit Master title style</a:t>
            </a:r>
            <a:endParaRPr lang="en-GB"/>
          </a:p>
        </p:txBody>
      </p:sp>
      <p:sp>
        <p:nvSpPr>
          <p:cNvPr id="4" name="Text Placeholder 3"/>
          <p:cNvSpPr>
            <a:spLocks noGrp="1"/>
          </p:cNvSpPr>
          <p:nvPr>
            <p:ph type="body" sz="quarter" idx="10"/>
          </p:nvPr>
        </p:nvSpPr>
        <p:spPr>
          <a:xfrm>
            <a:off x="542925" y="1809750"/>
            <a:ext cx="6496050" cy="3781425"/>
          </a:xfrm>
        </p:spPr>
        <p:txBody>
          <a:bodyPr/>
          <a:lstStyle>
            <a:lvl1pPr marL="238125" indent="-238125">
              <a:spcBef>
                <a:spcPts val="1134"/>
              </a:spcBef>
              <a:buFont typeface="+mj-lt"/>
              <a:buAutoNum type="arabicPeriod"/>
              <a:defRPr b="1">
                <a:solidFill>
                  <a:schemeClr val="tx1"/>
                </a:solidFill>
              </a:defRPr>
            </a:lvl1pPr>
            <a:lvl2pPr marL="428625" indent="-180975">
              <a:buFont typeface="Arial" panose="020B0604020202020204" pitchFamily="34" charset="0"/>
              <a:buChar char="‒"/>
              <a:defRPr>
                <a:solidFill>
                  <a:srgbClr val="000000"/>
                </a:solidFill>
              </a:defRPr>
            </a:lvl2pPr>
            <a:lvl3pPr marL="628650" indent="-209550">
              <a:defRPr>
                <a:solidFill>
                  <a:srgbClr val="000000"/>
                </a:solidFill>
              </a:defRPr>
            </a:lvl3pPr>
          </a:lstStyle>
          <a:p>
            <a:pPr lvl="0"/>
            <a:r>
              <a:rPr lang="en-US" smtClean="0"/>
              <a:t>Click to edit Master text styles</a:t>
            </a:r>
          </a:p>
          <a:p>
            <a:pPr lvl="1"/>
            <a:r>
              <a:rPr lang="en-US" smtClean="0"/>
              <a:t>Second level</a:t>
            </a:r>
          </a:p>
          <a:p>
            <a:pPr lvl="2"/>
            <a:r>
              <a:rPr lang="en-US" smtClean="0"/>
              <a:t>Third level</a:t>
            </a:r>
          </a:p>
        </p:txBody>
      </p:sp>
      <p:sp>
        <p:nvSpPr>
          <p:cNvPr id="5" name="Slide Number Placeholder 4"/>
          <p:cNvSpPr>
            <a:spLocks noGrp="1"/>
          </p:cNvSpPr>
          <p:nvPr>
            <p:ph type="sldNum" sz="quarter" idx="4"/>
          </p:nvPr>
        </p:nvSpPr>
        <p:spPr>
          <a:xfrm>
            <a:off x="8497765" y="6489578"/>
            <a:ext cx="433138" cy="125534"/>
          </a:xfrm>
        </p:spPr>
        <p:txBody>
          <a:bodyPr/>
          <a:lstStyle/>
          <a:p>
            <a:fld id="{DDBE135E-2566-4748-853C-8A3B78F0FB00}" type="slidenum">
              <a:rPr lang="en-GB" smtClean="0"/>
              <a:pPr/>
              <a:t>‹#›</a:t>
            </a:fld>
            <a:endParaRPr lang="en-GB" dirty="0"/>
          </a:p>
        </p:txBody>
      </p:sp>
    </p:spTree>
    <p:extLst>
      <p:ext uri="{BB962C8B-B14F-4D97-AF65-F5344CB8AC3E}">
        <p14:creationId xmlns:p14="http://schemas.microsoft.com/office/powerpoint/2010/main" val="2673041687"/>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nfographic x3">
    <p:spTree>
      <p:nvGrpSpPr>
        <p:cNvPr id="1" name=""/>
        <p:cNvGrpSpPr/>
        <p:nvPr/>
      </p:nvGrpSpPr>
      <p:grpSpPr>
        <a:xfrm>
          <a:off x="0" y="0"/>
          <a:ext cx="0" cy="0"/>
          <a:chOff x="0" y="0"/>
          <a:chExt cx="0" cy="0"/>
        </a:xfrm>
      </p:grpSpPr>
      <p:sp>
        <p:nvSpPr>
          <p:cNvPr id="2" name="Title 1"/>
          <p:cNvSpPr>
            <a:spLocks noGrp="1"/>
          </p:cNvSpPr>
          <p:nvPr>
            <p:ph type="title"/>
          </p:nvPr>
        </p:nvSpPr>
        <p:spPr>
          <a:xfrm>
            <a:off x="541337" y="417600"/>
            <a:ext cx="7726363" cy="1030200"/>
          </a:xfrm>
        </p:spPr>
        <p:txBody>
          <a:bodyPr/>
          <a:lstStyle/>
          <a:p>
            <a:r>
              <a:rPr lang="en-US" smtClean="0"/>
              <a:t>Click to edit Master title style</a:t>
            </a:r>
            <a:endParaRPr lang="en-GB"/>
          </a:p>
        </p:txBody>
      </p:sp>
      <p:sp>
        <p:nvSpPr>
          <p:cNvPr id="5" name="Picture Placeholder 4"/>
          <p:cNvSpPr>
            <a:spLocks noGrp="1"/>
          </p:cNvSpPr>
          <p:nvPr>
            <p:ph type="pic" sz="quarter" idx="10" hasCustomPrompt="1"/>
          </p:nvPr>
        </p:nvSpPr>
        <p:spPr>
          <a:xfrm>
            <a:off x="836613" y="2514600"/>
            <a:ext cx="1984375" cy="1319213"/>
          </a:xfrm>
          <a:solidFill>
            <a:srgbClr val="BBBBBB"/>
          </a:solidFill>
        </p:spPr>
        <p:txBody>
          <a:bodyPr tIns="648000" anchor="ctr" anchorCtr="0"/>
          <a:lstStyle>
            <a:lvl1pPr algn="ctr">
              <a:lnSpc>
                <a:spcPts val="1200"/>
              </a:lnSpc>
              <a:defRPr sz="1050">
                <a:solidFill>
                  <a:schemeClr val="bg2"/>
                </a:solidFill>
              </a:defRPr>
            </a:lvl1pPr>
          </a:lstStyle>
          <a:p>
            <a:r>
              <a:rPr lang="en-GB" smtClean="0"/>
              <a:t>Insert infographic or photographic image</a:t>
            </a:r>
            <a:endParaRPr lang="en-US"/>
          </a:p>
        </p:txBody>
      </p:sp>
      <p:sp>
        <p:nvSpPr>
          <p:cNvPr id="11" name="Text Placeholder 10"/>
          <p:cNvSpPr>
            <a:spLocks noGrp="1"/>
          </p:cNvSpPr>
          <p:nvPr>
            <p:ph type="body" sz="quarter" idx="11"/>
          </p:nvPr>
        </p:nvSpPr>
        <p:spPr>
          <a:xfrm>
            <a:off x="830263" y="4425950"/>
            <a:ext cx="1990725" cy="979488"/>
          </a:xfrm>
        </p:spPr>
        <p:txBody>
          <a:bodyPr/>
          <a:lstStyle>
            <a:lvl1pPr algn="ctr">
              <a:lnSpc>
                <a:spcPts val="1700"/>
              </a:lnSpc>
              <a:spcAft>
                <a:spcPts val="800"/>
              </a:spcAft>
              <a:defRPr sz="1500" b="1">
                <a:solidFill>
                  <a:schemeClr val="tx2"/>
                </a:solidFill>
              </a:defRPr>
            </a:lvl1pPr>
            <a:lvl2pPr marL="0" indent="0" algn="ctr">
              <a:lnSpc>
                <a:spcPts val="1100"/>
              </a:lnSpc>
              <a:buNone/>
              <a:defRPr sz="1000" i="0">
                <a:solidFill>
                  <a:schemeClr val="bg2"/>
                </a:solidFill>
              </a:defRPr>
            </a:lvl2pPr>
          </a:lstStyle>
          <a:p>
            <a:pPr lvl="0"/>
            <a:r>
              <a:rPr lang="en-US" smtClean="0"/>
              <a:t>Click to edit Master text styles</a:t>
            </a:r>
          </a:p>
          <a:p>
            <a:pPr lvl="1"/>
            <a:r>
              <a:rPr lang="en-US" smtClean="0"/>
              <a:t>Second level</a:t>
            </a:r>
            <a:endParaRPr lang="en-US"/>
          </a:p>
        </p:txBody>
      </p:sp>
      <p:sp>
        <p:nvSpPr>
          <p:cNvPr id="13" name="Text Placeholder 12"/>
          <p:cNvSpPr>
            <a:spLocks noGrp="1"/>
          </p:cNvSpPr>
          <p:nvPr>
            <p:ph type="body" sz="quarter" idx="12"/>
          </p:nvPr>
        </p:nvSpPr>
        <p:spPr>
          <a:xfrm>
            <a:off x="836613" y="3924926"/>
            <a:ext cx="1984375" cy="418474"/>
          </a:xfrm>
        </p:spPr>
        <p:txBody>
          <a:bodyPr/>
          <a:lstStyle>
            <a:lvl1pPr algn="ctr">
              <a:lnSpc>
                <a:spcPts val="4000"/>
              </a:lnSpc>
              <a:defRPr sz="3400" b="1">
                <a:solidFill>
                  <a:schemeClr val="tx2"/>
                </a:solidFill>
                <a:latin typeface="+mn-lt"/>
              </a:defRPr>
            </a:lvl1pPr>
          </a:lstStyle>
          <a:p>
            <a:pPr lvl="0"/>
            <a:r>
              <a:rPr lang="en-US" smtClean="0"/>
              <a:t>Click</a:t>
            </a:r>
            <a:endParaRPr lang="en-US"/>
          </a:p>
        </p:txBody>
      </p:sp>
      <p:sp>
        <p:nvSpPr>
          <p:cNvPr id="18" name="Text Placeholder 12"/>
          <p:cNvSpPr>
            <a:spLocks noGrp="1"/>
          </p:cNvSpPr>
          <p:nvPr>
            <p:ph type="body" sz="quarter" idx="15"/>
          </p:nvPr>
        </p:nvSpPr>
        <p:spPr>
          <a:xfrm>
            <a:off x="3563888" y="3924926"/>
            <a:ext cx="1984375" cy="418474"/>
          </a:xfrm>
        </p:spPr>
        <p:txBody>
          <a:bodyPr/>
          <a:lstStyle>
            <a:lvl1pPr algn="ctr">
              <a:lnSpc>
                <a:spcPts val="4000"/>
              </a:lnSpc>
              <a:defRPr sz="3400" b="1">
                <a:solidFill>
                  <a:schemeClr val="accent1"/>
                </a:solidFill>
                <a:latin typeface="+mn-lt"/>
              </a:defRPr>
            </a:lvl1pPr>
          </a:lstStyle>
          <a:p>
            <a:pPr lvl="0"/>
            <a:r>
              <a:rPr lang="en-US" smtClean="0"/>
              <a:t>Click</a:t>
            </a:r>
            <a:endParaRPr lang="en-US"/>
          </a:p>
        </p:txBody>
      </p:sp>
      <p:sp>
        <p:nvSpPr>
          <p:cNvPr id="22" name="Text Placeholder 12"/>
          <p:cNvSpPr>
            <a:spLocks noGrp="1"/>
          </p:cNvSpPr>
          <p:nvPr>
            <p:ph type="body" sz="quarter" idx="18"/>
          </p:nvPr>
        </p:nvSpPr>
        <p:spPr>
          <a:xfrm>
            <a:off x="6300192" y="3924926"/>
            <a:ext cx="1984375" cy="408949"/>
          </a:xfrm>
        </p:spPr>
        <p:txBody>
          <a:bodyPr/>
          <a:lstStyle>
            <a:lvl1pPr algn="ctr">
              <a:lnSpc>
                <a:spcPts val="4000"/>
              </a:lnSpc>
              <a:defRPr sz="3400" b="1">
                <a:solidFill>
                  <a:schemeClr val="accent2"/>
                </a:solidFill>
                <a:latin typeface="+mn-lt"/>
              </a:defRPr>
            </a:lvl1pPr>
          </a:lstStyle>
          <a:p>
            <a:pPr lvl="0"/>
            <a:r>
              <a:rPr lang="en-US" smtClean="0"/>
              <a:t>Click</a:t>
            </a:r>
            <a:endParaRPr lang="en-US"/>
          </a:p>
        </p:txBody>
      </p:sp>
      <p:sp>
        <p:nvSpPr>
          <p:cNvPr id="23" name="Text Placeholder 10"/>
          <p:cNvSpPr>
            <a:spLocks noGrp="1"/>
          </p:cNvSpPr>
          <p:nvPr>
            <p:ph type="body" sz="quarter" idx="19"/>
          </p:nvPr>
        </p:nvSpPr>
        <p:spPr>
          <a:xfrm>
            <a:off x="3582988" y="4425950"/>
            <a:ext cx="1990725" cy="979488"/>
          </a:xfrm>
        </p:spPr>
        <p:txBody>
          <a:bodyPr/>
          <a:lstStyle>
            <a:lvl1pPr algn="ctr">
              <a:lnSpc>
                <a:spcPts val="1700"/>
              </a:lnSpc>
              <a:spcAft>
                <a:spcPts val="800"/>
              </a:spcAft>
              <a:defRPr sz="1500" b="1">
                <a:solidFill>
                  <a:schemeClr val="tx1"/>
                </a:solidFill>
              </a:defRPr>
            </a:lvl1pPr>
            <a:lvl2pPr marL="0" indent="0" algn="ctr">
              <a:lnSpc>
                <a:spcPts val="1100"/>
              </a:lnSpc>
              <a:buNone/>
              <a:defRPr sz="1000" i="0">
                <a:solidFill>
                  <a:schemeClr val="bg2"/>
                </a:solidFill>
              </a:defRPr>
            </a:lvl2pPr>
          </a:lstStyle>
          <a:p>
            <a:pPr lvl="0"/>
            <a:r>
              <a:rPr lang="en-US" smtClean="0"/>
              <a:t>Click to edit Master text styles</a:t>
            </a:r>
          </a:p>
          <a:p>
            <a:pPr lvl="1"/>
            <a:r>
              <a:rPr lang="en-US" smtClean="0"/>
              <a:t>Second level</a:t>
            </a:r>
            <a:endParaRPr lang="en-US"/>
          </a:p>
        </p:txBody>
      </p:sp>
      <p:sp>
        <p:nvSpPr>
          <p:cNvPr id="24" name="Text Placeholder 10"/>
          <p:cNvSpPr>
            <a:spLocks noGrp="1"/>
          </p:cNvSpPr>
          <p:nvPr>
            <p:ph type="body" sz="quarter" idx="20"/>
          </p:nvPr>
        </p:nvSpPr>
        <p:spPr>
          <a:xfrm>
            <a:off x="6307138" y="4425950"/>
            <a:ext cx="1990725" cy="979488"/>
          </a:xfrm>
        </p:spPr>
        <p:txBody>
          <a:bodyPr/>
          <a:lstStyle>
            <a:lvl1pPr algn="ctr">
              <a:lnSpc>
                <a:spcPts val="1700"/>
              </a:lnSpc>
              <a:spcAft>
                <a:spcPts val="800"/>
              </a:spcAft>
              <a:defRPr sz="1500" b="1">
                <a:solidFill>
                  <a:schemeClr val="accent2"/>
                </a:solidFill>
              </a:defRPr>
            </a:lvl1pPr>
            <a:lvl2pPr marL="0" indent="0" algn="ctr">
              <a:lnSpc>
                <a:spcPts val="1100"/>
              </a:lnSpc>
              <a:buNone/>
              <a:defRPr sz="1000" i="0">
                <a:solidFill>
                  <a:schemeClr val="bg2"/>
                </a:solidFill>
              </a:defRPr>
            </a:lvl2pPr>
          </a:lstStyle>
          <a:p>
            <a:pPr lvl="0"/>
            <a:r>
              <a:rPr lang="en-US" smtClean="0"/>
              <a:t>Click to edit Master text styles</a:t>
            </a:r>
          </a:p>
          <a:p>
            <a:pPr lvl="1"/>
            <a:r>
              <a:rPr lang="en-US" smtClean="0"/>
              <a:t>Second level</a:t>
            </a:r>
            <a:endParaRPr lang="en-US"/>
          </a:p>
        </p:txBody>
      </p:sp>
      <p:cxnSp>
        <p:nvCxnSpPr>
          <p:cNvPr id="25" name="Straight Connector 24"/>
          <p:cNvCxnSpPr/>
          <p:nvPr userDrawn="1"/>
        </p:nvCxnSpPr>
        <p:spPr>
          <a:xfrm>
            <a:off x="533400" y="6124575"/>
            <a:ext cx="8086725" cy="0"/>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sp>
        <p:nvSpPr>
          <p:cNvPr id="26" name="Text Placeholder 10"/>
          <p:cNvSpPr>
            <a:spLocks noGrp="1"/>
          </p:cNvSpPr>
          <p:nvPr>
            <p:ph type="body" sz="quarter" idx="21"/>
          </p:nvPr>
        </p:nvSpPr>
        <p:spPr>
          <a:xfrm>
            <a:off x="5267325" y="6172200"/>
            <a:ext cx="3343275" cy="257175"/>
          </a:xfrm>
        </p:spPr>
        <p:txBody>
          <a:bodyPr/>
          <a:lstStyle>
            <a:lvl1pPr algn="r">
              <a:lnSpc>
                <a:spcPts val="900"/>
              </a:lnSpc>
              <a:spcAft>
                <a:spcPts val="0"/>
              </a:spcAft>
              <a:defRPr sz="600">
                <a:solidFill>
                  <a:srgbClr val="003057"/>
                </a:solidFill>
              </a:defRPr>
            </a:lvl1pPr>
          </a:lstStyle>
          <a:p>
            <a:pPr lvl="0"/>
            <a:r>
              <a:rPr lang="en-US" smtClean="0"/>
              <a:t>Click to edit Master text styles</a:t>
            </a:r>
            <a:endParaRPr lang="en-US"/>
          </a:p>
        </p:txBody>
      </p:sp>
      <p:sp>
        <p:nvSpPr>
          <p:cNvPr id="17" name="Picture Placeholder 4"/>
          <p:cNvSpPr>
            <a:spLocks noGrp="1"/>
          </p:cNvSpPr>
          <p:nvPr>
            <p:ph type="pic" sz="quarter" idx="22" hasCustomPrompt="1"/>
          </p:nvPr>
        </p:nvSpPr>
        <p:spPr>
          <a:xfrm>
            <a:off x="3537610" y="2514600"/>
            <a:ext cx="1984375" cy="1319213"/>
          </a:xfrm>
          <a:solidFill>
            <a:srgbClr val="BBBBBB"/>
          </a:solidFill>
        </p:spPr>
        <p:txBody>
          <a:bodyPr tIns="648000" anchor="ctr" anchorCtr="0"/>
          <a:lstStyle>
            <a:lvl1pPr algn="ctr">
              <a:lnSpc>
                <a:spcPts val="1200"/>
              </a:lnSpc>
              <a:defRPr sz="1050">
                <a:solidFill>
                  <a:schemeClr val="bg2"/>
                </a:solidFill>
              </a:defRPr>
            </a:lvl1pPr>
          </a:lstStyle>
          <a:p>
            <a:r>
              <a:rPr lang="en-GB" smtClean="0"/>
              <a:t>Insert infographic or photographic image</a:t>
            </a:r>
            <a:endParaRPr lang="en-US"/>
          </a:p>
        </p:txBody>
      </p:sp>
      <p:sp>
        <p:nvSpPr>
          <p:cNvPr id="21" name="Picture Placeholder 4"/>
          <p:cNvSpPr>
            <a:spLocks noGrp="1"/>
          </p:cNvSpPr>
          <p:nvPr>
            <p:ph type="pic" sz="quarter" idx="23" hasCustomPrompt="1"/>
          </p:nvPr>
        </p:nvSpPr>
        <p:spPr>
          <a:xfrm>
            <a:off x="6280810" y="2514600"/>
            <a:ext cx="1984375" cy="1319213"/>
          </a:xfrm>
          <a:solidFill>
            <a:srgbClr val="BBBBBB"/>
          </a:solidFill>
        </p:spPr>
        <p:txBody>
          <a:bodyPr tIns="648000" anchor="ctr" anchorCtr="0"/>
          <a:lstStyle>
            <a:lvl1pPr algn="ctr">
              <a:lnSpc>
                <a:spcPts val="1200"/>
              </a:lnSpc>
              <a:defRPr sz="1050">
                <a:solidFill>
                  <a:schemeClr val="bg2"/>
                </a:solidFill>
              </a:defRPr>
            </a:lvl1pPr>
          </a:lstStyle>
          <a:p>
            <a:r>
              <a:rPr lang="en-GB" smtClean="0"/>
              <a:t>Insert infographic or photographic image</a:t>
            </a:r>
            <a:endParaRPr lang="en-US"/>
          </a:p>
        </p:txBody>
      </p:sp>
      <p:sp>
        <p:nvSpPr>
          <p:cNvPr id="14" name="Slide Number Placeholder 4"/>
          <p:cNvSpPr>
            <a:spLocks noGrp="1"/>
          </p:cNvSpPr>
          <p:nvPr>
            <p:ph type="sldNum" sz="quarter" idx="4"/>
          </p:nvPr>
        </p:nvSpPr>
        <p:spPr>
          <a:xfrm>
            <a:off x="8497765" y="6489578"/>
            <a:ext cx="433138" cy="125534"/>
          </a:xfrm>
        </p:spPr>
        <p:txBody>
          <a:bodyPr/>
          <a:lstStyle/>
          <a:p>
            <a:fld id="{DDBE135E-2566-4748-853C-8A3B78F0FB00}" type="slidenum">
              <a:rPr lang="en-GB" smtClean="0"/>
              <a:pPr/>
              <a:t>‹#›</a:t>
            </a:fld>
            <a:endParaRPr lang="en-GB" dirty="0"/>
          </a:p>
        </p:txBody>
      </p:sp>
    </p:spTree>
    <p:extLst>
      <p:ext uri="{BB962C8B-B14F-4D97-AF65-F5344CB8AC3E}">
        <p14:creationId xmlns:p14="http://schemas.microsoft.com/office/powerpoint/2010/main" val="2598941148"/>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4"/>
          <p:cNvSpPr>
            <a:spLocks noGrp="1"/>
          </p:cNvSpPr>
          <p:nvPr>
            <p:ph type="sldNum" sz="quarter" idx="4"/>
          </p:nvPr>
        </p:nvSpPr>
        <p:spPr>
          <a:xfrm>
            <a:off x="8497765" y="6489578"/>
            <a:ext cx="433138" cy="125534"/>
          </a:xfrm>
        </p:spPr>
        <p:txBody>
          <a:bodyPr/>
          <a:lstStyle/>
          <a:p>
            <a:fld id="{DDBE135E-2566-4748-853C-8A3B78F0FB00}" type="slidenum">
              <a:rPr lang="en-GB" smtClean="0"/>
              <a:pPr/>
              <a:t>‹#›</a:t>
            </a:fld>
            <a:endParaRPr lang="en-GB" dirty="0"/>
          </a:p>
        </p:txBody>
      </p:sp>
    </p:spTree>
    <p:extLst>
      <p:ext uri="{BB962C8B-B14F-4D97-AF65-F5344CB8AC3E}">
        <p14:creationId xmlns:p14="http://schemas.microsoft.com/office/powerpoint/2010/main" val="2975126872"/>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41336" y="417600"/>
            <a:ext cx="7688263" cy="774450"/>
          </a:xfrm>
        </p:spPr>
        <p:txBody>
          <a:bodyPr/>
          <a:lstStyle/>
          <a:p>
            <a:r>
              <a:rPr lang="en-US" smtClean="0"/>
              <a:t>Click to edit Master title style</a:t>
            </a:r>
            <a:endParaRPr lang="en-GB"/>
          </a:p>
        </p:txBody>
      </p:sp>
      <p:sp>
        <p:nvSpPr>
          <p:cNvPr id="3" name="Slide Number Placeholder 4"/>
          <p:cNvSpPr>
            <a:spLocks noGrp="1"/>
          </p:cNvSpPr>
          <p:nvPr>
            <p:ph type="sldNum" sz="quarter" idx="4"/>
          </p:nvPr>
        </p:nvSpPr>
        <p:spPr>
          <a:xfrm>
            <a:off x="8497765" y="6489578"/>
            <a:ext cx="433138" cy="125534"/>
          </a:xfrm>
        </p:spPr>
        <p:txBody>
          <a:bodyPr/>
          <a:lstStyle/>
          <a:p>
            <a:fld id="{DDBE135E-2566-4748-853C-8A3B78F0FB00}" type="slidenum">
              <a:rPr lang="en-GB" smtClean="0"/>
              <a:pPr/>
              <a:t>‹#›</a:t>
            </a:fld>
            <a:endParaRPr lang="en-GB" dirty="0"/>
          </a:p>
        </p:txBody>
      </p:sp>
    </p:spTree>
    <p:extLst>
      <p:ext uri="{BB962C8B-B14F-4D97-AF65-F5344CB8AC3E}">
        <p14:creationId xmlns:p14="http://schemas.microsoft.com/office/powerpoint/2010/main" val="757743546"/>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Subheading">
    <p:spTree>
      <p:nvGrpSpPr>
        <p:cNvPr id="1" name=""/>
        <p:cNvGrpSpPr/>
        <p:nvPr/>
      </p:nvGrpSpPr>
      <p:grpSpPr>
        <a:xfrm>
          <a:off x="0" y="0"/>
          <a:ext cx="0" cy="0"/>
          <a:chOff x="0" y="0"/>
          <a:chExt cx="0" cy="0"/>
        </a:xfrm>
      </p:grpSpPr>
      <p:sp>
        <p:nvSpPr>
          <p:cNvPr id="2" name="Title 1"/>
          <p:cNvSpPr>
            <a:spLocks noGrp="1"/>
          </p:cNvSpPr>
          <p:nvPr>
            <p:ph type="title"/>
          </p:nvPr>
        </p:nvSpPr>
        <p:spPr>
          <a:xfrm>
            <a:off x="541336" y="417600"/>
            <a:ext cx="7688263" cy="774450"/>
          </a:xfrm>
        </p:spPr>
        <p:txBody>
          <a:bodyPr/>
          <a:lstStyle/>
          <a:p>
            <a:r>
              <a:rPr lang="en-US" smtClean="0"/>
              <a:t>Click to edit Master title style</a:t>
            </a:r>
            <a:endParaRPr lang="en-GB"/>
          </a:p>
        </p:txBody>
      </p:sp>
      <p:sp>
        <p:nvSpPr>
          <p:cNvPr id="5" name="Text Placeholder 4"/>
          <p:cNvSpPr>
            <a:spLocks noGrp="1"/>
          </p:cNvSpPr>
          <p:nvPr>
            <p:ph type="body" sz="quarter" idx="10"/>
          </p:nvPr>
        </p:nvSpPr>
        <p:spPr>
          <a:xfrm>
            <a:off x="552450" y="1685925"/>
            <a:ext cx="4495800" cy="647700"/>
          </a:xfrm>
        </p:spPr>
        <p:txBody>
          <a:bodyPr/>
          <a:lstStyle>
            <a:lvl1pPr>
              <a:defRPr>
                <a:solidFill>
                  <a:srgbClr val="000000"/>
                </a:solidFill>
              </a:defRPr>
            </a:lvl1pPr>
          </a:lstStyle>
          <a:p>
            <a:pPr lvl="0"/>
            <a:r>
              <a:rPr lang="en-US" smtClean="0"/>
              <a:t>Click to edit Master text styles</a:t>
            </a:r>
            <a:endParaRPr lang="en-US"/>
          </a:p>
        </p:txBody>
      </p:sp>
      <p:sp>
        <p:nvSpPr>
          <p:cNvPr id="4" name="Slide Number Placeholder 4"/>
          <p:cNvSpPr>
            <a:spLocks noGrp="1"/>
          </p:cNvSpPr>
          <p:nvPr>
            <p:ph type="sldNum" sz="quarter" idx="4"/>
          </p:nvPr>
        </p:nvSpPr>
        <p:spPr>
          <a:xfrm>
            <a:off x="8497765" y="6489578"/>
            <a:ext cx="433138" cy="125534"/>
          </a:xfrm>
        </p:spPr>
        <p:txBody>
          <a:bodyPr/>
          <a:lstStyle/>
          <a:p>
            <a:fld id="{DDBE135E-2566-4748-853C-8A3B78F0FB00}" type="slidenum">
              <a:rPr lang="en-GB" smtClean="0"/>
              <a:pPr/>
              <a:t>‹#›</a:t>
            </a:fld>
            <a:endParaRPr lang="en-GB" dirty="0"/>
          </a:p>
        </p:txBody>
      </p:sp>
    </p:spTree>
    <p:extLst>
      <p:ext uri="{BB962C8B-B14F-4D97-AF65-F5344CB8AC3E}">
        <p14:creationId xmlns:p14="http://schemas.microsoft.com/office/powerpoint/2010/main" val="886982119"/>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More to Learn">
    <p:bg>
      <p:bgPr>
        <a:solidFill>
          <a:schemeClr val="tx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888486" y="1"/>
            <a:ext cx="7550663" cy="6858000"/>
          </a:xfrm>
          <a:prstGeom prst="rect">
            <a:avLst/>
          </a:prstGeom>
        </p:spPr>
      </p:pic>
      <p:sp>
        <p:nvSpPr>
          <p:cNvPr id="2" name="Title 1"/>
          <p:cNvSpPr>
            <a:spLocks noGrp="1"/>
          </p:cNvSpPr>
          <p:nvPr>
            <p:ph type="ctrTitle"/>
          </p:nvPr>
        </p:nvSpPr>
        <p:spPr>
          <a:xfrm>
            <a:off x="2333624" y="2728867"/>
            <a:ext cx="4656675" cy="985884"/>
          </a:xfrm>
        </p:spPr>
        <p:txBody>
          <a:bodyPr anchor="b" anchorCtr="0"/>
          <a:lstStyle>
            <a:lvl1pPr algn="ctr">
              <a:lnSpc>
                <a:spcPts val="4000"/>
              </a:lnSpc>
              <a:defRPr sz="3400" i="0">
                <a:solidFill>
                  <a:schemeClr val="tx1"/>
                </a:solidFill>
                <a:latin typeface="+mj-lt"/>
              </a:defRPr>
            </a:lvl1pPr>
          </a:lstStyle>
          <a:p>
            <a:r>
              <a:rPr lang="en-US" smtClean="0"/>
              <a:t>Click to edit Master title style</a:t>
            </a:r>
            <a:endParaRPr lang="en-GB"/>
          </a:p>
        </p:txBody>
      </p:sp>
      <p:sp>
        <p:nvSpPr>
          <p:cNvPr id="7" name="Text Placeholder 6"/>
          <p:cNvSpPr>
            <a:spLocks noGrp="1"/>
          </p:cNvSpPr>
          <p:nvPr>
            <p:ph type="body" sz="quarter" idx="10"/>
          </p:nvPr>
        </p:nvSpPr>
        <p:spPr>
          <a:xfrm>
            <a:off x="2343150" y="3829050"/>
            <a:ext cx="4743450" cy="638175"/>
          </a:xfrm>
        </p:spPr>
        <p:txBody>
          <a:bodyPr/>
          <a:lstStyle>
            <a:lvl1pPr algn="ctr">
              <a:lnSpc>
                <a:spcPts val="2100"/>
              </a:lnSpc>
              <a:defRPr>
                <a:solidFill>
                  <a:schemeClr val="tx2"/>
                </a:solidFill>
              </a:defRPr>
            </a:lvl1pPr>
            <a:lvl2pPr marL="0" indent="0" algn="ctr">
              <a:lnSpc>
                <a:spcPts val="2100"/>
              </a:lnSpc>
              <a:buNone/>
              <a:defRPr b="1">
                <a:solidFill>
                  <a:schemeClr val="tx2"/>
                </a:solidFill>
              </a:defRPr>
            </a:lvl2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92597985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Option3">
    <p:bg>
      <p:bgPr>
        <a:solidFill>
          <a:schemeClr val="accent4"/>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60375" y="409958"/>
            <a:ext cx="1144800" cy="809347"/>
          </a:xfrm>
          <a:prstGeom prst="rect">
            <a:avLst/>
          </a:prstGeom>
        </p:spPr>
      </p:pic>
      <p:sp>
        <p:nvSpPr>
          <p:cNvPr id="2" name="Title 1"/>
          <p:cNvSpPr>
            <a:spLocks noGrp="1"/>
          </p:cNvSpPr>
          <p:nvPr>
            <p:ph type="ctrTitle"/>
          </p:nvPr>
        </p:nvSpPr>
        <p:spPr>
          <a:xfrm>
            <a:off x="447675" y="1681200"/>
            <a:ext cx="3733800" cy="1977536"/>
          </a:xfrm>
        </p:spPr>
        <p:txBody>
          <a:bodyPr anchor="t" anchorCtr="0"/>
          <a:lstStyle>
            <a:lvl1pPr algn="l">
              <a:lnSpc>
                <a:spcPts val="4200"/>
              </a:lnSpc>
              <a:defRPr sz="3600" spc="20" baseline="0">
                <a:solidFill>
                  <a:schemeClr val="bg1"/>
                </a:solidFill>
                <a:latin typeface="+mj-lt"/>
              </a:defRPr>
            </a:lvl1pPr>
          </a:lstStyle>
          <a:p>
            <a:r>
              <a:rPr lang="en-US" smtClean="0"/>
              <a:t>Click to edit Master title style</a:t>
            </a:r>
            <a:endParaRPr lang="en-GB"/>
          </a:p>
        </p:txBody>
      </p:sp>
      <p:sp>
        <p:nvSpPr>
          <p:cNvPr id="3" name="Subtitle 2"/>
          <p:cNvSpPr>
            <a:spLocks noGrp="1"/>
          </p:cNvSpPr>
          <p:nvPr>
            <p:ph type="subTitle" idx="1"/>
          </p:nvPr>
        </p:nvSpPr>
        <p:spPr>
          <a:xfrm>
            <a:off x="446400" y="4057200"/>
            <a:ext cx="3444109" cy="1130791"/>
          </a:xfrm>
        </p:spPr>
        <p:txBody>
          <a:bodyPr/>
          <a:lstStyle>
            <a:lvl1pPr marL="0" indent="0" algn="l">
              <a:lnSpc>
                <a:spcPts val="2400"/>
              </a:lnSpc>
              <a:spcAft>
                <a:spcPts val="0"/>
              </a:spcAft>
              <a:buNone/>
              <a:defRPr sz="1800" b="0" i="0">
                <a:solidFill>
                  <a:schemeClr val="accent6"/>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14" name="Text Placeholder 13"/>
          <p:cNvSpPr>
            <a:spLocks noGrp="1"/>
          </p:cNvSpPr>
          <p:nvPr>
            <p:ph type="body" sz="quarter" idx="10"/>
          </p:nvPr>
        </p:nvSpPr>
        <p:spPr>
          <a:xfrm>
            <a:off x="444522" y="6265863"/>
            <a:ext cx="3965553" cy="285750"/>
          </a:xfrm>
        </p:spPr>
        <p:txBody>
          <a:bodyPr/>
          <a:lstStyle>
            <a:lvl1pPr>
              <a:lnSpc>
                <a:spcPts val="2200"/>
              </a:lnSpc>
              <a:spcAft>
                <a:spcPts val="0"/>
              </a:spcAft>
              <a:defRPr sz="1800" b="0" i="0">
                <a:solidFill>
                  <a:schemeClr val="accent6"/>
                </a:solidFill>
                <a:latin typeface="+mn-lt"/>
              </a:defRPr>
            </a:lvl1pPr>
          </a:lstStyle>
          <a:p>
            <a:pPr lvl="0"/>
            <a:r>
              <a:rPr lang="en-US" smtClean="0"/>
              <a:t>Click to edit Master text styles</a:t>
            </a:r>
            <a:endParaRPr lang="en-US"/>
          </a:p>
        </p:txBody>
      </p:sp>
      <p:sp>
        <p:nvSpPr>
          <p:cNvPr id="9" name="Picture Placeholder 6"/>
          <p:cNvSpPr>
            <a:spLocks noGrp="1"/>
          </p:cNvSpPr>
          <p:nvPr>
            <p:ph type="pic" sz="quarter" idx="12" hasCustomPrompt="1"/>
          </p:nvPr>
        </p:nvSpPr>
        <p:spPr>
          <a:xfrm>
            <a:off x="4581526" y="0"/>
            <a:ext cx="4562474" cy="6858000"/>
          </a:xfrm>
          <a:solidFill>
            <a:srgbClr val="BBBBBB"/>
          </a:solidFill>
        </p:spPr>
        <p:txBody>
          <a:bodyPr vert="horz" lIns="0" tIns="2592000" rIns="0" bIns="0" rtlCol="0">
            <a:noAutofit/>
          </a:bodyPr>
          <a:lstStyle>
            <a:lvl1pPr marL="0" marR="0" indent="0" algn="ctr" defTabSz="914400" rtl="0" eaLnBrk="1" fontAlgn="auto" latinLnBrk="0" hangingPunct="1">
              <a:lnSpc>
                <a:spcPts val="1900"/>
              </a:lnSpc>
              <a:spcBef>
                <a:spcPts val="0"/>
              </a:spcBef>
              <a:spcAft>
                <a:spcPts val="0"/>
              </a:spcAft>
              <a:buClrTx/>
              <a:buSzTx/>
              <a:buFont typeface="Arial" pitchFamily="34" charset="0"/>
              <a:buNone/>
              <a:tabLst/>
              <a:defRPr lang="en-US" sz="1100" dirty="0"/>
            </a:lvl1pPr>
          </a:lstStyle>
          <a:p>
            <a:pPr marL="0" marR="0" lvl="0" indent="0" algn="ctr" defTabSz="914400" rtl="0" eaLnBrk="1" fontAlgn="auto" latinLnBrk="0" hangingPunct="1">
              <a:lnSpc>
                <a:spcPts val="1900"/>
              </a:lnSpc>
              <a:spcBef>
                <a:spcPts val="0"/>
              </a:spcBef>
              <a:spcAft>
                <a:spcPts val="0"/>
              </a:spcAft>
              <a:buClrTx/>
              <a:buSzTx/>
              <a:buFont typeface="Arial" pitchFamily="34" charset="0"/>
              <a:buNone/>
              <a:tabLst/>
              <a:defRPr/>
            </a:pPr>
            <a:r>
              <a:rPr lang="en-GB" smtClean="0"/>
              <a:t>Insert photographic image</a:t>
            </a:r>
            <a:endParaRPr lang="en-US" smtClean="0"/>
          </a:p>
        </p:txBody>
      </p:sp>
    </p:spTree>
    <p:extLst>
      <p:ext uri="{BB962C8B-B14F-4D97-AF65-F5344CB8AC3E}">
        <p14:creationId xmlns:p14="http://schemas.microsoft.com/office/powerpoint/2010/main" val="86881399"/>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blank" preserve="1">
  <p:cSld name="Final Slide Option1">
    <p:bg>
      <p:bgPr>
        <a:solidFill>
          <a:schemeClr val="tx2"/>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900930" y="3558921"/>
            <a:ext cx="3380239" cy="216408"/>
          </a:xfrm>
          <a:prstGeom prst="rect">
            <a:avLst/>
          </a:prstGeom>
        </p:spPr>
      </p:pic>
    </p:spTree>
    <p:extLst>
      <p:ext uri="{BB962C8B-B14F-4D97-AF65-F5344CB8AC3E}">
        <p14:creationId xmlns:p14="http://schemas.microsoft.com/office/powerpoint/2010/main" val="1438843724"/>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blank" preserve="1">
  <p:cSld name="Final Slide Option2">
    <p:bg>
      <p:bgPr>
        <a:solidFill>
          <a:schemeClr val="accent6"/>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900930" y="3558921"/>
            <a:ext cx="3380239" cy="216407"/>
          </a:xfrm>
          <a:prstGeom prst="rect">
            <a:avLst/>
          </a:prstGeom>
        </p:spPr>
      </p:pic>
    </p:spTree>
    <p:extLst>
      <p:ext uri="{BB962C8B-B14F-4D97-AF65-F5344CB8AC3E}">
        <p14:creationId xmlns:p14="http://schemas.microsoft.com/office/powerpoint/2010/main" val="420800755"/>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blank" preserve="1">
  <p:cSld name="Final Slide Option3">
    <p:bg>
      <p:bgPr>
        <a:solidFill>
          <a:srgbClr val="505759"/>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900930" y="3558921"/>
            <a:ext cx="3380239" cy="216408"/>
          </a:xfrm>
          <a:prstGeom prst="rect">
            <a:avLst/>
          </a:prstGeom>
        </p:spPr>
      </p:pic>
    </p:spTree>
    <p:extLst>
      <p:ext uri="{BB962C8B-B14F-4D97-AF65-F5344CB8AC3E}">
        <p14:creationId xmlns:p14="http://schemas.microsoft.com/office/powerpoint/2010/main" val="168703051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vider Option 1">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Freeform 5"/>
          <p:cNvSpPr>
            <a:spLocks/>
          </p:cNvSpPr>
          <p:nvPr userDrawn="1"/>
        </p:nvSpPr>
        <p:spPr bwMode="auto">
          <a:xfrm>
            <a:off x="1971675" y="784223"/>
            <a:ext cx="5210175" cy="5422209"/>
          </a:xfrm>
          <a:custGeom>
            <a:avLst/>
            <a:gdLst>
              <a:gd name="T0" fmla="*/ 1414 w 1453"/>
              <a:gd name="T1" fmla="*/ 926 h 1512"/>
              <a:gd name="T2" fmla="*/ 1429 w 1453"/>
              <a:gd name="T3" fmla="*/ 558 h 1512"/>
              <a:gd name="T4" fmla="*/ 1394 w 1453"/>
              <a:gd name="T5" fmla="*/ 444 h 1512"/>
              <a:gd name="T6" fmla="*/ 874 w 1453"/>
              <a:gd name="T7" fmla="*/ 42 h 1512"/>
              <a:gd name="T8" fmla="*/ 305 w 1453"/>
              <a:gd name="T9" fmla="*/ 138 h 1512"/>
              <a:gd name="T10" fmla="*/ 71 w 1453"/>
              <a:gd name="T11" fmla="*/ 383 h 1512"/>
              <a:gd name="T12" fmla="*/ 18 w 1453"/>
              <a:gd name="T13" fmla="*/ 775 h 1512"/>
              <a:gd name="T14" fmla="*/ 86 w 1453"/>
              <a:gd name="T15" fmla="*/ 1025 h 1512"/>
              <a:gd name="T16" fmla="*/ 86 w 1453"/>
              <a:gd name="T17" fmla="*/ 1026 h 1512"/>
              <a:gd name="T18" fmla="*/ 426 w 1453"/>
              <a:gd name="T19" fmla="*/ 1412 h 1512"/>
              <a:gd name="T20" fmla="*/ 978 w 1453"/>
              <a:gd name="T21" fmla="*/ 1433 h 1512"/>
              <a:gd name="T22" fmla="*/ 1414 w 1453"/>
              <a:gd name="T23" fmla="*/ 926 h 1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53" h="1512">
                <a:moveTo>
                  <a:pt x="1414" y="926"/>
                </a:moveTo>
                <a:cubicBezTo>
                  <a:pt x="1447" y="801"/>
                  <a:pt x="1453" y="674"/>
                  <a:pt x="1429" y="558"/>
                </a:cubicBezTo>
                <a:cubicBezTo>
                  <a:pt x="1421" y="519"/>
                  <a:pt x="1409" y="480"/>
                  <a:pt x="1394" y="444"/>
                </a:cubicBezTo>
                <a:cubicBezTo>
                  <a:pt x="1309" y="243"/>
                  <a:pt x="1115" y="93"/>
                  <a:pt x="874" y="42"/>
                </a:cubicBezTo>
                <a:cubicBezTo>
                  <a:pt x="675" y="0"/>
                  <a:pt x="472" y="34"/>
                  <a:pt x="305" y="138"/>
                </a:cubicBezTo>
                <a:cubicBezTo>
                  <a:pt x="199" y="204"/>
                  <a:pt x="118" y="289"/>
                  <a:pt x="71" y="383"/>
                </a:cubicBezTo>
                <a:cubicBezTo>
                  <a:pt x="18" y="489"/>
                  <a:pt x="0" y="624"/>
                  <a:pt x="18" y="775"/>
                </a:cubicBezTo>
                <a:cubicBezTo>
                  <a:pt x="30" y="861"/>
                  <a:pt x="52" y="946"/>
                  <a:pt x="86" y="1025"/>
                </a:cubicBezTo>
                <a:cubicBezTo>
                  <a:pt x="86" y="1026"/>
                  <a:pt x="86" y="1026"/>
                  <a:pt x="86" y="1026"/>
                </a:cubicBezTo>
                <a:cubicBezTo>
                  <a:pt x="159" y="1199"/>
                  <a:pt x="277" y="1333"/>
                  <a:pt x="426" y="1412"/>
                </a:cubicBezTo>
                <a:cubicBezTo>
                  <a:pt x="601" y="1505"/>
                  <a:pt x="797" y="1512"/>
                  <a:pt x="978" y="1433"/>
                </a:cubicBezTo>
                <a:cubicBezTo>
                  <a:pt x="1190" y="1342"/>
                  <a:pt x="1353" y="1152"/>
                  <a:pt x="1414" y="926"/>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 name="Title 1"/>
          <p:cNvSpPr>
            <a:spLocks noGrp="1"/>
          </p:cNvSpPr>
          <p:nvPr>
            <p:ph type="ctrTitle"/>
          </p:nvPr>
        </p:nvSpPr>
        <p:spPr>
          <a:xfrm>
            <a:off x="2431050" y="2973675"/>
            <a:ext cx="4284000" cy="1044000"/>
          </a:xfrm>
        </p:spPr>
        <p:txBody>
          <a:bodyPr anchor="ctr" anchorCtr="0"/>
          <a:lstStyle>
            <a:lvl1pPr algn="ctr">
              <a:lnSpc>
                <a:spcPts val="3600"/>
              </a:lnSpc>
              <a:defRPr sz="3400">
                <a:solidFill>
                  <a:schemeClr val="tx1"/>
                </a:solidFill>
                <a:latin typeface="+mj-lt"/>
              </a:defRPr>
            </a:lvl1pPr>
          </a:lstStyle>
          <a:p>
            <a:r>
              <a:rPr lang="en-US" smtClean="0"/>
              <a:t>Click to edit Master title style</a:t>
            </a:r>
            <a:endParaRPr lang="en-GB"/>
          </a:p>
        </p:txBody>
      </p:sp>
    </p:spTree>
    <p:extLst>
      <p:ext uri="{BB962C8B-B14F-4D97-AF65-F5344CB8AC3E}">
        <p14:creationId xmlns:p14="http://schemas.microsoft.com/office/powerpoint/2010/main" val="312947806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Option 2">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Freeform 5"/>
          <p:cNvSpPr>
            <a:spLocks/>
          </p:cNvSpPr>
          <p:nvPr userDrawn="1"/>
        </p:nvSpPr>
        <p:spPr bwMode="auto">
          <a:xfrm>
            <a:off x="1971675" y="784223"/>
            <a:ext cx="5210175" cy="5422209"/>
          </a:xfrm>
          <a:custGeom>
            <a:avLst/>
            <a:gdLst>
              <a:gd name="T0" fmla="*/ 1414 w 1453"/>
              <a:gd name="T1" fmla="*/ 926 h 1512"/>
              <a:gd name="T2" fmla="*/ 1429 w 1453"/>
              <a:gd name="T3" fmla="*/ 558 h 1512"/>
              <a:gd name="T4" fmla="*/ 1394 w 1453"/>
              <a:gd name="T5" fmla="*/ 444 h 1512"/>
              <a:gd name="T6" fmla="*/ 874 w 1453"/>
              <a:gd name="T7" fmla="*/ 42 h 1512"/>
              <a:gd name="T8" fmla="*/ 305 w 1453"/>
              <a:gd name="T9" fmla="*/ 138 h 1512"/>
              <a:gd name="T10" fmla="*/ 71 w 1453"/>
              <a:gd name="T11" fmla="*/ 383 h 1512"/>
              <a:gd name="T12" fmla="*/ 18 w 1453"/>
              <a:gd name="T13" fmla="*/ 775 h 1512"/>
              <a:gd name="T14" fmla="*/ 86 w 1453"/>
              <a:gd name="T15" fmla="*/ 1025 h 1512"/>
              <a:gd name="T16" fmla="*/ 86 w 1453"/>
              <a:gd name="T17" fmla="*/ 1026 h 1512"/>
              <a:gd name="T18" fmla="*/ 426 w 1453"/>
              <a:gd name="T19" fmla="*/ 1412 h 1512"/>
              <a:gd name="T20" fmla="*/ 978 w 1453"/>
              <a:gd name="T21" fmla="*/ 1433 h 1512"/>
              <a:gd name="T22" fmla="*/ 1414 w 1453"/>
              <a:gd name="T23" fmla="*/ 926 h 1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53" h="1512">
                <a:moveTo>
                  <a:pt x="1414" y="926"/>
                </a:moveTo>
                <a:cubicBezTo>
                  <a:pt x="1447" y="801"/>
                  <a:pt x="1453" y="674"/>
                  <a:pt x="1429" y="558"/>
                </a:cubicBezTo>
                <a:cubicBezTo>
                  <a:pt x="1421" y="519"/>
                  <a:pt x="1409" y="480"/>
                  <a:pt x="1394" y="444"/>
                </a:cubicBezTo>
                <a:cubicBezTo>
                  <a:pt x="1309" y="243"/>
                  <a:pt x="1115" y="93"/>
                  <a:pt x="874" y="42"/>
                </a:cubicBezTo>
                <a:cubicBezTo>
                  <a:pt x="675" y="0"/>
                  <a:pt x="472" y="34"/>
                  <a:pt x="305" y="138"/>
                </a:cubicBezTo>
                <a:cubicBezTo>
                  <a:pt x="199" y="204"/>
                  <a:pt x="118" y="289"/>
                  <a:pt x="71" y="383"/>
                </a:cubicBezTo>
                <a:cubicBezTo>
                  <a:pt x="18" y="489"/>
                  <a:pt x="0" y="624"/>
                  <a:pt x="18" y="775"/>
                </a:cubicBezTo>
                <a:cubicBezTo>
                  <a:pt x="30" y="861"/>
                  <a:pt x="52" y="946"/>
                  <a:pt x="86" y="1025"/>
                </a:cubicBezTo>
                <a:cubicBezTo>
                  <a:pt x="86" y="1026"/>
                  <a:pt x="86" y="1026"/>
                  <a:pt x="86" y="1026"/>
                </a:cubicBezTo>
                <a:cubicBezTo>
                  <a:pt x="159" y="1199"/>
                  <a:pt x="277" y="1333"/>
                  <a:pt x="426" y="1412"/>
                </a:cubicBezTo>
                <a:cubicBezTo>
                  <a:pt x="601" y="1505"/>
                  <a:pt x="797" y="1512"/>
                  <a:pt x="978" y="1433"/>
                </a:cubicBezTo>
                <a:cubicBezTo>
                  <a:pt x="1190" y="1342"/>
                  <a:pt x="1353" y="1152"/>
                  <a:pt x="1414" y="926"/>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 name="Title 1"/>
          <p:cNvSpPr>
            <a:spLocks noGrp="1"/>
          </p:cNvSpPr>
          <p:nvPr>
            <p:ph type="ctrTitle"/>
          </p:nvPr>
        </p:nvSpPr>
        <p:spPr>
          <a:xfrm>
            <a:off x="2430000" y="2973600"/>
            <a:ext cx="4284000" cy="1044000"/>
          </a:xfrm>
        </p:spPr>
        <p:txBody>
          <a:bodyPr anchor="ctr" anchorCtr="0"/>
          <a:lstStyle>
            <a:lvl1pPr algn="ctr">
              <a:lnSpc>
                <a:spcPts val="3600"/>
              </a:lnSpc>
              <a:defRPr sz="3400">
                <a:solidFill>
                  <a:schemeClr val="tx1"/>
                </a:solidFill>
                <a:latin typeface="+mj-lt"/>
              </a:defRPr>
            </a:lvl1pPr>
          </a:lstStyle>
          <a:p>
            <a:r>
              <a:rPr lang="en-US" smtClean="0"/>
              <a:t>Click to edit Master title style</a:t>
            </a:r>
            <a:endParaRPr lang="en-GB"/>
          </a:p>
        </p:txBody>
      </p:sp>
    </p:spTree>
    <p:extLst>
      <p:ext uri="{BB962C8B-B14F-4D97-AF65-F5344CB8AC3E}">
        <p14:creationId xmlns:p14="http://schemas.microsoft.com/office/powerpoint/2010/main" val="425299164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Option 3">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Freeform 5"/>
          <p:cNvSpPr>
            <a:spLocks/>
          </p:cNvSpPr>
          <p:nvPr userDrawn="1"/>
        </p:nvSpPr>
        <p:spPr bwMode="auto">
          <a:xfrm>
            <a:off x="1971675" y="784223"/>
            <a:ext cx="5210175" cy="5422209"/>
          </a:xfrm>
          <a:custGeom>
            <a:avLst/>
            <a:gdLst>
              <a:gd name="T0" fmla="*/ 1414 w 1453"/>
              <a:gd name="T1" fmla="*/ 926 h 1512"/>
              <a:gd name="T2" fmla="*/ 1429 w 1453"/>
              <a:gd name="T3" fmla="*/ 558 h 1512"/>
              <a:gd name="T4" fmla="*/ 1394 w 1453"/>
              <a:gd name="T5" fmla="*/ 444 h 1512"/>
              <a:gd name="T6" fmla="*/ 874 w 1453"/>
              <a:gd name="T7" fmla="*/ 42 h 1512"/>
              <a:gd name="T8" fmla="*/ 305 w 1453"/>
              <a:gd name="T9" fmla="*/ 138 h 1512"/>
              <a:gd name="T10" fmla="*/ 71 w 1453"/>
              <a:gd name="T11" fmla="*/ 383 h 1512"/>
              <a:gd name="T12" fmla="*/ 18 w 1453"/>
              <a:gd name="T13" fmla="*/ 775 h 1512"/>
              <a:gd name="T14" fmla="*/ 86 w 1453"/>
              <a:gd name="T15" fmla="*/ 1025 h 1512"/>
              <a:gd name="T16" fmla="*/ 86 w 1453"/>
              <a:gd name="T17" fmla="*/ 1026 h 1512"/>
              <a:gd name="T18" fmla="*/ 426 w 1453"/>
              <a:gd name="T19" fmla="*/ 1412 h 1512"/>
              <a:gd name="T20" fmla="*/ 978 w 1453"/>
              <a:gd name="T21" fmla="*/ 1433 h 1512"/>
              <a:gd name="T22" fmla="*/ 1414 w 1453"/>
              <a:gd name="T23" fmla="*/ 926 h 1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53" h="1512">
                <a:moveTo>
                  <a:pt x="1414" y="926"/>
                </a:moveTo>
                <a:cubicBezTo>
                  <a:pt x="1447" y="801"/>
                  <a:pt x="1453" y="674"/>
                  <a:pt x="1429" y="558"/>
                </a:cubicBezTo>
                <a:cubicBezTo>
                  <a:pt x="1421" y="519"/>
                  <a:pt x="1409" y="480"/>
                  <a:pt x="1394" y="444"/>
                </a:cubicBezTo>
                <a:cubicBezTo>
                  <a:pt x="1309" y="243"/>
                  <a:pt x="1115" y="93"/>
                  <a:pt x="874" y="42"/>
                </a:cubicBezTo>
                <a:cubicBezTo>
                  <a:pt x="675" y="0"/>
                  <a:pt x="472" y="34"/>
                  <a:pt x="305" y="138"/>
                </a:cubicBezTo>
                <a:cubicBezTo>
                  <a:pt x="199" y="204"/>
                  <a:pt x="118" y="289"/>
                  <a:pt x="71" y="383"/>
                </a:cubicBezTo>
                <a:cubicBezTo>
                  <a:pt x="18" y="489"/>
                  <a:pt x="0" y="624"/>
                  <a:pt x="18" y="775"/>
                </a:cubicBezTo>
                <a:cubicBezTo>
                  <a:pt x="30" y="861"/>
                  <a:pt x="52" y="946"/>
                  <a:pt x="86" y="1025"/>
                </a:cubicBezTo>
                <a:cubicBezTo>
                  <a:pt x="86" y="1026"/>
                  <a:pt x="86" y="1026"/>
                  <a:pt x="86" y="1026"/>
                </a:cubicBezTo>
                <a:cubicBezTo>
                  <a:pt x="159" y="1199"/>
                  <a:pt x="277" y="1333"/>
                  <a:pt x="426" y="1412"/>
                </a:cubicBezTo>
                <a:cubicBezTo>
                  <a:pt x="601" y="1505"/>
                  <a:pt x="797" y="1512"/>
                  <a:pt x="978" y="1433"/>
                </a:cubicBezTo>
                <a:cubicBezTo>
                  <a:pt x="1190" y="1342"/>
                  <a:pt x="1353" y="1152"/>
                  <a:pt x="1414" y="926"/>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 name="Title 1"/>
          <p:cNvSpPr>
            <a:spLocks noGrp="1"/>
          </p:cNvSpPr>
          <p:nvPr>
            <p:ph type="ctrTitle"/>
          </p:nvPr>
        </p:nvSpPr>
        <p:spPr>
          <a:xfrm>
            <a:off x="2430000" y="2973600"/>
            <a:ext cx="4284000" cy="1044000"/>
          </a:xfrm>
        </p:spPr>
        <p:txBody>
          <a:bodyPr anchor="ctr" anchorCtr="0"/>
          <a:lstStyle>
            <a:lvl1pPr algn="ctr">
              <a:lnSpc>
                <a:spcPts val="3600"/>
              </a:lnSpc>
              <a:defRPr sz="3400">
                <a:solidFill>
                  <a:schemeClr val="tx1"/>
                </a:solidFill>
                <a:latin typeface="+mj-lt"/>
              </a:defRPr>
            </a:lvl1pPr>
          </a:lstStyle>
          <a:p>
            <a:r>
              <a:rPr lang="en-US" smtClean="0"/>
              <a:t>Click to edit Master title style</a:t>
            </a:r>
            <a:endParaRPr lang="en-GB"/>
          </a:p>
        </p:txBody>
      </p:sp>
    </p:spTree>
    <p:extLst>
      <p:ext uri="{BB962C8B-B14F-4D97-AF65-F5344CB8AC3E}">
        <p14:creationId xmlns:p14="http://schemas.microsoft.com/office/powerpoint/2010/main" val="336823208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vider Option 4">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Freeform 5"/>
          <p:cNvSpPr>
            <a:spLocks/>
          </p:cNvSpPr>
          <p:nvPr userDrawn="1"/>
        </p:nvSpPr>
        <p:spPr bwMode="auto">
          <a:xfrm>
            <a:off x="1971675" y="784223"/>
            <a:ext cx="5210175" cy="5422209"/>
          </a:xfrm>
          <a:custGeom>
            <a:avLst/>
            <a:gdLst>
              <a:gd name="T0" fmla="*/ 1414 w 1453"/>
              <a:gd name="T1" fmla="*/ 926 h 1512"/>
              <a:gd name="T2" fmla="*/ 1429 w 1453"/>
              <a:gd name="T3" fmla="*/ 558 h 1512"/>
              <a:gd name="T4" fmla="*/ 1394 w 1453"/>
              <a:gd name="T5" fmla="*/ 444 h 1512"/>
              <a:gd name="T6" fmla="*/ 874 w 1453"/>
              <a:gd name="T7" fmla="*/ 42 h 1512"/>
              <a:gd name="T8" fmla="*/ 305 w 1453"/>
              <a:gd name="T9" fmla="*/ 138 h 1512"/>
              <a:gd name="T10" fmla="*/ 71 w 1453"/>
              <a:gd name="T11" fmla="*/ 383 h 1512"/>
              <a:gd name="T12" fmla="*/ 18 w 1453"/>
              <a:gd name="T13" fmla="*/ 775 h 1512"/>
              <a:gd name="T14" fmla="*/ 86 w 1453"/>
              <a:gd name="T15" fmla="*/ 1025 h 1512"/>
              <a:gd name="T16" fmla="*/ 86 w 1453"/>
              <a:gd name="T17" fmla="*/ 1026 h 1512"/>
              <a:gd name="T18" fmla="*/ 426 w 1453"/>
              <a:gd name="T19" fmla="*/ 1412 h 1512"/>
              <a:gd name="T20" fmla="*/ 978 w 1453"/>
              <a:gd name="T21" fmla="*/ 1433 h 1512"/>
              <a:gd name="T22" fmla="*/ 1414 w 1453"/>
              <a:gd name="T23" fmla="*/ 926 h 1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53" h="1512">
                <a:moveTo>
                  <a:pt x="1414" y="926"/>
                </a:moveTo>
                <a:cubicBezTo>
                  <a:pt x="1447" y="801"/>
                  <a:pt x="1453" y="674"/>
                  <a:pt x="1429" y="558"/>
                </a:cubicBezTo>
                <a:cubicBezTo>
                  <a:pt x="1421" y="519"/>
                  <a:pt x="1409" y="480"/>
                  <a:pt x="1394" y="444"/>
                </a:cubicBezTo>
                <a:cubicBezTo>
                  <a:pt x="1309" y="243"/>
                  <a:pt x="1115" y="93"/>
                  <a:pt x="874" y="42"/>
                </a:cubicBezTo>
                <a:cubicBezTo>
                  <a:pt x="675" y="0"/>
                  <a:pt x="472" y="34"/>
                  <a:pt x="305" y="138"/>
                </a:cubicBezTo>
                <a:cubicBezTo>
                  <a:pt x="199" y="204"/>
                  <a:pt x="118" y="289"/>
                  <a:pt x="71" y="383"/>
                </a:cubicBezTo>
                <a:cubicBezTo>
                  <a:pt x="18" y="489"/>
                  <a:pt x="0" y="624"/>
                  <a:pt x="18" y="775"/>
                </a:cubicBezTo>
                <a:cubicBezTo>
                  <a:pt x="30" y="861"/>
                  <a:pt x="52" y="946"/>
                  <a:pt x="86" y="1025"/>
                </a:cubicBezTo>
                <a:cubicBezTo>
                  <a:pt x="86" y="1026"/>
                  <a:pt x="86" y="1026"/>
                  <a:pt x="86" y="1026"/>
                </a:cubicBezTo>
                <a:cubicBezTo>
                  <a:pt x="159" y="1199"/>
                  <a:pt x="277" y="1333"/>
                  <a:pt x="426" y="1412"/>
                </a:cubicBezTo>
                <a:cubicBezTo>
                  <a:pt x="601" y="1505"/>
                  <a:pt x="797" y="1512"/>
                  <a:pt x="978" y="1433"/>
                </a:cubicBezTo>
                <a:cubicBezTo>
                  <a:pt x="1190" y="1342"/>
                  <a:pt x="1353" y="1152"/>
                  <a:pt x="1414" y="926"/>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 name="Title 1"/>
          <p:cNvSpPr>
            <a:spLocks noGrp="1"/>
          </p:cNvSpPr>
          <p:nvPr>
            <p:ph type="ctrTitle"/>
          </p:nvPr>
        </p:nvSpPr>
        <p:spPr>
          <a:xfrm>
            <a:off x="2430000" y="2973600"/>
            <a:ext cx="4284000" cy="1044000"/>
          </a:xfrm>
        </p:spPr>
        <p:txBody>
          <a:bodyPr anchor="ctr" anchorCtr="0"/>
          <a:lstStyle>
            <a:lvl1pPr algn="ctr">
              <a:lnSpc>
                <a:spcPts val="3600"/>
              </a:lnSpc>
              <a:defRPr sz="3400">
                <a:solidFill>
                  <a:schemeClr val="tx1"/>
                </a:solidFill>
                <a:latin typeface="+mj-lt"/>
              </a:defRPr>
            </a:lvl1pPr>
          </a:lstStyle>
          <a:p>
            <a:r>
              <a:rPr lang="en-US" smtClean="0"/>
              <a:t>Click to edit Master title style</a:t>
            </a:r>
            <a:endParaRPr lang="en-GB"/>
          </a:p>
        </p:txBody>
      </p:sp>
    </p:spTree>
    <p:extLst>
      <p:ext uri="{BB962C8B-B14F-4D97-AF65-F5344CB8AC3E}">
        <p14:creationId xmlns:p14="http://schemas.microsoft.com/office/powerpoint/2010/main" val="178640718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vider Option 5">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Freeform 5"/>
          <p:cNvSpPr>
            <a:spLocks/>
          </p:cNvSpPr>
          <p:nvPr userDrawn="1"/>
        </p:nvSpPr>
        <p:spPr bwMode="auto">
          <a:xfrm>
            <a:off x="1971675" y="784223"/>
            <a:ext cx="5210175" cy="5422209"/>
          </a:xfrm>
          <a:custGeom>
            <a:avLst/>
            <a:gdLst>
              <a:gd name="T0" fmla="*/ 1414 w 1453"/>
              <a:gd name="T1" fmla="*/ 926 h 1512"/>
              <a:gd name="T2" fmla="*/ 1429 w 1453"/>
              <a:gd name="T3" fmla="*/ 558 h 1512"/>
              <a:gd name="T4" fmla="*/ 1394 w 1453"/>
              <a:gd name="T5" fmla="*/ 444 h 1512"/>
              <a:gd name="T6" fmla="*/ 874 w 1453"/>
              <a:gd name="T7" fmla="*/ 42 h 1512"/>
              <a:gd name="T8" fmla="*/ 305 w 1453"/>
              <a:gd name="T9" fmla="*/ 138 h 1512"/>
              <a:gd name="T10" fmla="*/ 71 w 1453"/>
              <a:gd name="T11" fmla="*/ 383 h 1512"/>
              <a:gd name="T12" fmla="*/ 18 w 1453"/>
              <a:gd name="T13" fmla="*/ 775 h 1512"/>
              <a:gd name="T14" fmla="*/ 86 w 1453"/>
              <a:gd name="T15" fmla="*/ 1025 h 1512"/>
              <a:gd name="T16" fmla="*/ 86 w 1453"/>
              <a:gd name="T17" fmla="*/ 1026 h 1512"/>
              <a:gd name="T18" fmla="*/ 426 w 1453"/>
              <a:gd name="T19" fmla="*/ 1412 h 1512"/>
              <a:gd name="T20" fmla="*/ 978 w 1453"/>
              <a:gd name="T21" fmla="*/ 1433 h 1512"/>
              <a:gd name="T22" fmla="*/ 1414 w 1453"/>
              <a:gd name="T23" fmla="*/ 926 h 1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53" h="1512">
                <a:moveTo>
                  <a:pt x="1414" y="926"/>
                </a:moveTo>
                <a:cubicBezTo>
                  <a:pt x="1447" y="801"/>
                  <a:pt x="1453" y="674"/>
                  <a:pt x="1429" y="558"/>
                </a:cubicBezTo>
                <a:cubicBezTo>
                  <a:pt x="1421" y="519"/>
                  <a:pt x="1409" y="480"/>
                  <a:pt x="1394" y="444"/>
                </a:cubicBezTo>
                <a:cubicBezTo>
                  <a:pt x="1309" y="243"/>
                  <a:pt x="1115" y="93"/>
                  <a:pt x="874" y="42"/>
                </a:cubicBezTo>
                <a:cubicBezTo>
                  <a:pt x="675" y="0"/>
                  <a:pt x="472" y="34"/>
                  <a:pt x="305" y="138"/>
                </a:cubicBezTo>
                <a:cubicBezTo>
                  <a:pt x="199" y="204"/>
                  <a:pt x="118" y="289"/>
                  <a:pt x="71" y="383"/>
                </a:cubicBezTo>
                <a:cubicBezTo>
                  <a:pt x="18" y="489"/>
                  <a:pt x="0" y="624"/>
                  <a:pt x="18" y="775"/>
                </a:cubicBezTo>
                <a:cubicBezTo>
                  <a:pt x="30" y="861"/>
                  <a:pt x="52" y="946"/>
                  <a:pt x="86" y="1025"/>
                </a:cubicBezTo>
                <a:cubicBezTo>
                  <a:pt x="86" y="1026"/>
                  <a:pt x="86" y="1026"/>
                  <a:pt x="86" y="1026"/>
                </a:cubicBezTo>
                <a:cubicBezTo>
                  <a:pt x="159" y="1199"/>
                  <a:pt x="277" y="1333"/>
                  <a:pt x="426" y="1412"/>
                </a:cubicBezTo>
                <a:cubicBezTo>
                  <a:pt x="601" y="1505"/>
                  <a:pt x="797" y="1512"/>
                  <a:pt x="978" y="1433"/>
                </a:cubicBezTo>
                <a:cubicBezTo>
                  <a:pt x="1190" y="1342"/>
                  <a:pt x="1353" y="1152"/>
                  <a:pt x="1414" y="926"/>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 name="Title 1"/>
          <p:cNvSpPr>
            <a:spLocks noGrp="1"/>
          </p:cNvSpPr>
          <p:nvPr>
            <p:ph type="ctrTitle"/>
          </p:nvPr>
        </p:nvSpPr>
        <p:spPr>
          <a:xfrm>
            <a:off x="2430000" y="2973600"/>
            <a:ext cx="4284000" cy="1044000"/>
          </a:xfrm>
        </p:spPr>
        <p:txBody>
          <a:bodyPr anchor="ctr" anchorCtr="0"/>
          <a:lstStyle>
            <a:lvl1pPr algn="ctr">
              <a:lnSpc>
                <a:spcPts val="3600"/>
              </a:lnSpc>
              <a:defRPr sz="3400">
                <a:solidFill>
                  <a:schemeClr val="tx1"/>
                </a:solidFill>
                <a:latin typeface="+mj-lt"/>
              </a:defRPr>
            </a:lvl1pPr>
          </a:lstStyle>
          <a:p>
            <a:r>
              <a:rPr lang="en-US" smtClean="0"/>
              <a:t>Click to edit Master title style</a:t>
            </a:r>
            <a:endParaRPr lang="en-GB"/>
          </a:p>
        </p:txBody>
      </p:sp>
    </p:spTree>
    <p:extLst>
      <p:ext uri="{BB962C8B-B14F-4D97-AF65-F5344CB8AC3E}">
        <p14:creationId xmlns:p14="http://schemas.microsoft.com/office/powerpoint/2010/main" val="419348449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ivider Option 6">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Freeform 5"/>
          <p:cNvSpPr>
            <a:spLocks/>
          </p:cNvSpPr>
          <p:nvPr userDrawn="1"/>
        </p:nvSpPr>
        <p:spPr bwMode="auto">
          <a:xfrm>
            <a:off x="1971675" y="784223"/>
            <a:ext cx="5210175" cy="5422209"/>
          </a:xfrm>
          <a:custGeom>
            <a:avLst/>
            <a:gdLst>
              <a:gd name="T0" fmla="*/ 1414 w 1453"/>
              <a:gd name="T1" fmla="*/ 926 h 1512"/>
              <a:gd name="T2" fmla="*/ 1429 w 1453"/>
              <a:gd name="T3" fmla="*/ 558 h 1512"/>
              <a:gd name="T4" fmla="*/ 1394 w 1453"/>
              <a:gd name="T5" fmla="*/ 444 h 1512"/>
              <a:gd name="T6" fmla="*/ 874 w 1453"/>
              <a:gd name="T7" fmla="*/ 42 h 1512"/>
              <a:gd name="T8" fmla="*/ 305 w 1453"/>
              <a:gd name="T9" fmla="*/ 138 h 1512"/>
              <a:gd name="T10" fmla="*/ 71 w 1453"/>
              <a:gd name="T11" fmla="*/ 383 h 1512"/>
              <a:gd name="T12" fmla="*/ 18 w 1453"/>
              <a:gd name="T13" fmla="*/ 775 h 1512"/>
              <a:gd name="T14" fmla="*/ 86 w 1453"/>
              <a:gd name="T15" fmla="*/ 1025 h 1512"/>
              <a:gd name="T16" fmla="*/ 86 w 1453"/>
              <a:gd name="T17" fmla="*/ 1026 h 1512"/>
              <a:gd name="T18" fmla="*/ 426 w 1453"/>
              <a:gd name="T19" fmla="*/ 1412 h 1512"/>
              <a:gd name="T20" fmla="*/ 978 w 1453"/>
              <a:gd name="T21" fmla="*/ 1433 h 1512"/>
              <a:gd name="T22" fmla="*/ 1414 w 1453"/>
              <a:gd name="T23" fmla="*/ 926 h 1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53" h="1512">
                <a:moveTo>
                  <a:pt x="1414" y="926"/>
                </a:moveTo>
                <a:cubicBezTo>
                  <a:pt x="1447" y="801"/>
                  <a:pt x="1453" y="674"/>
                  <a:pt x="1429" y="558"/>
                </a:cubicBezTo>
                <a:cubicBezTo>
                  <a:pt x="1421" y="519"/>
                  <a:pt x="1409" y="480"/>
                  <a:pt x="1394" y="444"/>
                </a:cubicBezTo>
                <a:cubicBezTo>
                  <a:pt x="1309" y="243"/>
                  <a:pt x="1115" y="93"/>
                  <a:pt x="874" y="42"/>
                </a:cubicBezTo>
                <a:cubicBezTo>
                  <a:pt x="675" y="0"/>
                  <a:pt x="472" y="34"/>
                  <a:pt x="305" y="138"/>
                </a:cubicBezTo>
                <a:cubicBezTo>
                  <a:pt x="199" y="204"/>
                  <a:pt x="118" y="289"/>
                  <a:pt x="71" y="383"/>
                </a:cubicBezTo>
                <a:cubicBezTo>
                  <a:pt x="18" y="489"/>
                  <a:pt x="0" y="624"/>
                  <a:pt x="18" y="775"/>
                </a:cubicBezTo>
                <a:cubicBezTo>
                  <a:pt x="30" y="861"/>
                  <a:pt x="52" y="946"/>
                  <a:pt x="86" y="1025"/>
                </a:cubicBezTo>
                <a:cubicBezTo>
                  <a:pt x="86" y="1026"/>
                  <a:pt x="86" y="1026"/>
                  <a:pt x="86" y="1026"/>
                </a:cubicBezTo>
                <a:cubicBezTo>
                  <a:pt x="159" y="1199"/>
                  <a:pt x="277" y="1333"/>
                  <a:pt x="426" y="1412"/>
                </a:cubicBezTo>
                <a:cubicBezTo>
                  <a:pt x="601" y="1505"/>
                  <a:pt x="797" y="1512"/>
                  <a:pt x="978" y="1433"/>
                </a:cubicBezTo>
                <a:cubicBezTo>
                  <a:pt x="1190" y="1342"/>
                  <a:pt x="1353" y="1152"/>
                  <a:pt x="1414" y="926"/>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 name="Title 1"/>
          <p:cNvSpPr>
            <a:spLocks noGrp="1"/>
          </p:cNvSpPr>
          <p:nvPr>
            <p:ph type="ctrTitle"/>
          </p:nvPr>
        </p:nvSpPr>
        <p:spPr>
          <a:xfrm>
            <a:off x="2430000" y="2973600"/>
            <a:ext cx="4284000" cy="1044000"/>
          </a:xfrm>
        </p:spPr>
        <p:txBody>
          <a:bodyPr anchor="ctr" anchorCtr="0"/>
          <a:lstStyle>
            <a:lvl1pPr algn="ctr">
              <a:lnSpc>
                <a:spcPts val="3600"/>
              </a:lnSpc>
              <a:defRPr sz="3400">
                <a:solidFill>
                  <a:schemeClr val="tx1"/>
                </a:solidFill>
                <a:latin typeface="+mj-lt"/>
              </a:defRPr>
            </a:lvl1pPr>
          </a:lstStyle>
          <a:p>
            <a:r>
              <a:rPr lang="en-US" smtClean="0"/>
              <a:t>Click to edit Master title style</a:t>
            </a:r>
            <a:endParaRPr lang="en-GB"/>
          </a:p>
        </p:txBody>
      </p:sp>
    </p:spTree>
    <p:extLst>
      <p:ext uri="{BB962C8B-B14F-4D97-AF65-F5344CB8AC3E}">
        <p14:creationId xmlns:p14="http://schemas.microsoft.com/office/powerpoint/2010/main" val="333255012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1337" y="417599"/>
            <a:ext cx="5983288" cy="906375"/>
          </a:xfrm>
          <a:prstGeom prst="rect">
            <a:avLst/>
          </a:prstGeom>
        </p:spPr>
        <p:txBody>
          <a:bodyPr vert="horz" lIns="0" tIns="0" rIns="0" bIns="0" rtlCol="0" anchor="t" anchorCtr="0">
            <a:noAutofit/>
          </a:bodyPr>
          <a:lstStyle/>
          <a:p>
            <a:r>
              <a:rPr lang="en-US" smtClean="0"/>
              <a:t>Click to edit Master title style</a:t>
            </a:r>
            <a:endParaRPr lang="en-GB"/>
          </a:p>
        </p:txBody>
      </p:sp>
      <p:sp>
        <p:nvSpPr>
          <p:cNvPr id="3" name="Text Placeholder 2"/>
          <p:cNvSpPr>
            <a:spLocks noGrp="1"/>
          </p:cNvSpPr>
          <p:nvPr>
            <p:ph type="body" idx="1"/>
          </p:nvPr>
        </p:nvSpPr>
        <p:spPr>
          <a:xfrm>
            <a:off x="534899" y="1704975"/>
            <a:ext cx="6001130" cy="4285174"/>
          </a:xfrm>
          <a:prstGeom prst="rect">
            <a:avLst/>
          </a:prstGeom>
        </p:spPr>
        <p:txBody>
          <a:bodyPr vert="horz" lIns="0" tIns="0" rIns="0" bIns="0" rtlCol="0">
            <a:noAutofit/>
          </a:bodyPr>
          <a:lstStyle/>
          <a:p>
            <a:pPr lvl="0"/>
            <a:r>
              <a:rPr lang="en-US" dirty="0" smtClean="0"/>
              <a:t>Click to edit Master text styles</a:t>
            </a:r>
          </a:p>
          <a:p>
            <a:pPr lvl="1"/>
            <a:r>
              <a:rPr lang="en-US" smtClean="0"/>
              <a:t>Second level</a:t>
            </a:r>
            <a:endParaRPr lang="en-US" dirty="0" smtClean="0"/>
          </a:p>
          <a:p>
            <a:pPr lvl="2"/>
            <a:r>
              <a:rPr lang="en-US" smtClean="0"/>
              <a:t>Third level</a:t>
            </a:r>
            <a:endParaRPr lang="en-GB" dirty="0"/>
          </a:p>
        </p:txBody>
      </p:sp>
      <p:cxnSp>
        <p:nvCxnSpPr>
          <p:cNvPr id="5" name="Straight Connector 4"/>
          <p:cNvCxnSpPr/>
          <p:nvPr userDrawn="1"/>
        </p:nvCxnSpPr>
        <p:spPr>
          <a:xfrm>
            <a:off x="8465042" y="6504780"/>
            <a:ext cx="0" cy="864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4"/>
          </p:nvPr>
        </p:nvSpPr>
        <p:spPr>
          <a:xfrm>
            <a:off x="8497765" y="6489578"/>
            <a:ext cx="433138" cy="125534"/>
          </a:xfrm>
          <a:prstGeom prst="rect">
            <a:avLst/>
          </a:prstGeom>
        </p:spPr>
        <p:txBody>
          <a:bodyPr vert="horz" lIns="0" tIns="0" rIns="0" bIns="0" rtlCol="0" anchor="ctr" anchorCtr="0"/>
          <a:lstStyle>
            <a:lvl1pPr algn="l">
              <a:defRPr sz="800" b="1">
                <a:solidFill>
                  <a:schemeClr val="tx2"/>
                </a:solidFill>
                <a:latin typeface="+mn-lt"/>
                <a:ea typeface="Lato Light" panose="020F0502020204030203" pitchFamily="34" charset="0"/>
                <a:cs typeface="Lato Light" panose="020F0502020204030203" pitchFamily="34" charset="0"/>
              </a:defRPr>
            </a:lvl1pPr>
          </a:lstStyle>
          <a:p>
            <a:fld id="{DDBE135E-2566-4748-853C-8A3B78F0FB00}" type="slidenum">
              <a:rPr lang="en-GB" smtClean="0"/>
              <a:pPr/>
              <a:t>‹#›</a:t>
            </a:fld>
            <a:endParaRPr lang="en-GB" dirty="0"/>
          </a:p>
        </p:txBody>
      </p:sp>
      <p:pic>
        <p:nvPicPr>
          <p:cNvPr id="7" name="Picture 6"/>
          <p:cNvPicPr>
            <a:picLocks noChangeAspect="1"/>
          </p:cNvPicPr>
          <p:nvPr userDrawn="1"/>
        </p:nvPicPr>
        <p:blipFill>
          <a:blip r:embed="rId34" cstate="email">
            <a:extLst>
              <a:ext uri="{28A0092B-C50C-407E-A947-70E740481C1C}">
                <a14:useLocalDpi xmlns:a14="http://schemas.microsoft.com/office/drawing/2010/main"/>
              </a:ext>
            </a:extLst>
          </a:blip>
          <a:stretch>
            <a:fillRect/>
          </a:stretch>
        </p:blipFill>
        <p:spPr>
          <a:xfrm>
            <a:off x="500410" y="6376789"/>
            <a:ext cx="918000" cy="279915"/>
          </a:xfrm>
          <a:prstGeom prst="rect">
            <a:avLst/>
          </a:prstGeom>
        </p:spPr>
      </p:pic>
    </p:spTree>
    <p:extLst>
      <p:ext uri="{BB962C8B-B14F-4D97-AF65-F5344CB8AC3E}">
        <p14:creationId xmlns:p14="http://schemas.microsoft.com/office/powerpoint/2010/main" val="1071066575"/>
      </p:ext>
    </p:extLst>
  </p:cSld>
  <p:clrMap bg1="lt1" tx1="dk1" bg2="lt2" tx2="dk2" accent1="accent1" accent2="accent2" accent3="accent3" accent4="accent4" accent5="accent5" accent6="accent6" hlink="hlink" folHlink="folHlink"/>
  <p:sldLayoutIdLst>
    <p:sldLayoutId id="2147483702" r:id="rId1"/>
    <p:sldLayoutId id="2147483716" r:id="rId2"/>
    <p:sldLayoutId id="2147483717" r:id="rId3"/>
    <p:sldLayoutId id="2147483658" r:id="rId4"/>
    <p:sldLayoutId id="2147483664" r:id="rId5"/>
    <p:sldLayoutId id="2147483665" r:id="rId6"/>
    <p:sldLayoutId id="2147483666" r:id="rId7"/>
    <p:sldLayoutId id="2147483667" r:id="rId8"/>
    <p:sldLayoutId id="2147483668" r:id="rId9"/>
    <p:sldLayoutId id="2147483718" r:id="rId10"/>
    <p:sldLayoutId id="2147483719" r:id="rId11"/>
    <p:sldLayoutId id="2147483720" r:id="rId12"/>
    <p:sldLayoutId id="2147483721" r:id="rId13"/>
    <p:sldLayoutId id="2147483728" r:id="rId14"/>
    <p:sldLayoutId id="2147483723" r:id="rId15"/>
    <p:sldLayoutId id="2147483676" r:id="rId16"/>
    <p:sldLayoutId id="2147483691" r:id="rId17"/>
    <p:sldLayoutId id="2147483729" r:id="rId18"/>
    <p:sldLayoutId id="2147483730" r:id="rId19"/>
    <p:sldLayoutId id="2147483726" r:id="rId20"/>
    <p:sldLayoutId id="2147483731" r:id="rId21"/>
    <p:sldLayoutId id="2147483732" r:id="rId22"/>
    <p:sldLayoutId id="2147483682" r:id="rId23"/>
    <p:sldLayoutId id="2147483695" r:id="rId24"/>
    <p:sldLayoutId id="2147483698" r:id="rId25"/>
    <p:sldLayoutId id="2147483694" r:id="rId26"/>
    <p:sldLayoutId id="2147483654" r:id="rId27"/>
    <p:sldLayoutId id="2147483727" r:id="rId28"/>
    <p:sldLayoutId id="2147483733" r:id="rId29"/>
    <p:sldLayoutId id="2147483663" r:id="rId30"/>
    <p:sldLayoutId id="2147483734" r:id="rId31"/>
    <p:sldLayoutId id="2147483735" r:id="rId32"/>
  </p:sldLayoutIdLst>
  <p:timing>
    <p:tnLst>
      <p:par>
        <p:cTn id="1" dur="indefinite" restart="never" nodeType="tmRoot"/>
      </p:par>
    </p:tnLst>
  </p:timing>
  <p:hf hdr="0" ftr="0" dt="0"/>
  <p:txStyles>
    <p:titleStyle>
      <a:lvl1pPr algn="l" defTabSz="914400" rtl="0" eaLnBrk="1" latinLnBrk="0" hangingPunct="1">
        <a:lnSpc>
          <a:spcPts val="4000"/>
        </a:lnSpc>
        <a:spcBef>
          <a:spcPct val="0"/>
        </a:spcBef>
        <a:buNone/>
        <a:defRPr sz="3400" b="1" kern="1200">
          <a:solidFill>
            <a:schemeClr val="tx1"/>
          </a:solidFill>
          <a:latin typeface="+mj-lt"/>
          <a:ea typeface="+mj-ea"/>
          <a:cs typeface="+mj-cs"/>
        </a:defRPr>
      </a:lvl1pPr>
    </p:titleStyle>
    <p:bodyStyle>
      <a:lvl1pPr marL="0" indent="0" algn="l" defTabSz="914400" rtl="0" eaLnBrk="1" latinLnBrk="0" hangingPunct="1">
        <a:lnSpc>
          <a:spcPts val="1900"/>
        </a:lnSpc>
        <a:spcBef>
          <a:spcPts val="0"/>
        </a:spcBef>
        <a:spcAft>
          <a:spcPts val="0"/>
        </a:spcAft>
        <a:buFont typeface="Arial" pitchFamily="34" charset="0"/>
        <a:buNone/>
        <a:defRPr sz="1600" b="0" i="0" kern="1200">
          <a:solidFill>
            <a:schemeClr val="bg2"/>
          </a:solidFill>
          <a:latin typeface="+mn-lt"/>
          <a:ea typeface="Lato Medium" panose="020F0502020204030203" pitchFamily="34" charset="0"/>
          <a:cs typeface="Lato Medium" panose="020F0502020204030203" pitchFamily="34" charset="0"/>
        </a:defRPr>
      </a:lvl1pPr>
      <a:lvl2pPr marL="180975" indent="-180975" algn="l" defTabSz="914400" rtl="0" eaLnBrk="1" latinLnBrk="0" hangingPunct="1">
        <a:lnSpc>
          <a:spcPts val="1900"/>
        </a:lnSpc>
        <a:spcBef>
          <a:spcPts val="0"/>
        </a:spcBef>
        <a:spcAft>
          <a:spcPts val="0"/>
        </a:spcAft>
        <a:buClr>
          <a:schemeClr val="bg2"/>
        </a:buClr>
        <a:buFont typeface="Arial" panose="020B0604020202020204" pitchFamily="34" charset="0"/>
        <a:buChar char="•"/>
        <a:defRPr sz="1600" b="0" i="0" kern="1200">
          <a:solidFill>
            <a:schemeClr val="bg2"/>
          </a:solidFill>
          <a:latin typeface="+mn-lt"/>
          <a:ea typeface="+mn-ea"/>
          <a:cs typeface="+mn-cs"/>
        </a:defRPr>
      </a:lvl2pPr>
      <a:lvl3pPr marL="352425" indent="-171450" algn="l" defTabSz="914400" rtl="0" eaLnBrk="1" latinLnBrk="0" hangingPunct="1">
        <a:lnSpc>
          <a:spcPts val="1900"/>
        </a:lnSpc>
        <a:spcBef>
          <a:spcPts val="0"/>
        </a:spcBef>
        <a:spcAft>
          <a:spcPts val="0"/>
        </a:spcAft>
        <a:buClr>
          <a:schemeClr val="accent4"/>
        </a:buClr>
        <a:buFont typeface="Arial" panose="020B0604020202020204" pitchFamily="34" charset="0"/>
        <a:buChar char="‒"/>
        <a:defRPr sz="1600" b="0" i="0" kern="1200">
          <a:solidFill>
            <a:schemeClr val="bg2"/>
          </a:solidFill>
          <a:latin typeface="+mn-lt"/>
          <a:ea typeface="+mn-ea"/>
          <a:cs typeface="+mn-cs"/>
        </a:defRPr>
      </a:lvl3pPr>
      <a:lvl4pPr marL="781050" indent="0" algn="l" defTabSz="914400" rtl="0" eaLnBrk="1" latinLnBrk="0" hangingPunct="1">
        <a:lnSpc>
          <a:spcPts val="1500"/>
        </a:lnSpc>
        <a:spcBef>
          <a:spcPts val="0"/>
        </a:spcBef>
        <a:spcAft>
          <a:spcPts val="850"/>
        </a:spcAft>
        <a:buClr>
          <a:schemeClr val="tx1"/>
        </a:buClr>
        <a:buFont typeface="Arial" pitchFamily="34" charset="0"/>
        <a:buNone/>
        <a:defRPr sz="1200" kern="1200">
          <a:solidFill>
            <a:schemeClr val="bg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2.xml"/><Relationship Id="rId4" Type="http://schemas.openxmlformats.org/officeDocument/2006/relationships/image" Target="../media/image17.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7674" y="1681200"/>
            <a:ext cx="3781425" cy="2063261"/>
          </a:xfrm>
        </p:spPr>
        <p:txBody>
          <a:bodyPr/>
          <a:lstStyle/>
          <a:p>
            <a:r>
              <a:rPr lang="en-GB" dirty="0" smtClean="0"/>
              <a:t>Assessments Attitudes of UK Teachers &amp; Parents</a:t>
            </a:r>
            <a:endParaRPr lang="en-US" dirty="0"/>
          </a:p>
        </p:txBody>
      </p:sp>
      <p:sp>
        <p:nvSpPr>
          <p:cNvPr id="3" name="Subtitle 2"/>
          <p:cNvSpPr>
            <a:spLocks noGrp="1"/>
          </p:cNvSpPr>
          <p:nvPr>
            <p:ph type="subTitle" idx="1"/>
          </p:nvPr>
        </p:nvSpPr>
        <p:spPr/>
        <p:txBody>
          <a:bodyPr/>
          <a:lstStyle/>
          <a:p>
            <a:r>
              <a:rPr lang="en-GB" dirty="0" smtClean="0"/>
              <a:t>A report prepared by </a:t>
            </a:r>
            <a:r>
              <a:rPr lang="en-GB" dirty="0" err="1" smtClean="0"/>
              <a:t>BritainThinks</a:t>
            </a:r>
            <a:endParaRPr lang="en-GB" dirty="0" smtClean="0"/>
          </a:p>
        </p:txBody>
      </p:sp>
      <p:sp>
        <p:nvSpPr>
          <p:cNvPr id="4" name="Text Placeholder 3"/>
          <p:cNvSpPr>
            <a:spLocks noGrp="1"/>
          </p:cNvSpPr>
          <p:nvPr>
            <p:ph type="body" sz="quarter" idx="10"/>
          </p:nvPr>
        </p:nvSpPr>
        <p:spPr/>
        <p:txBody>
          <a:bodyPr/>
          <a:lstStyle/>
          <a:p>
            <a:r>
              <a:rPr lang="en-GB" dirty="0" smtClean="0"/>
              <a:t>20 June 2016</a:t>
            </a:r>
            <a:endParaRPr lang="en-US" dirty="0"/>
          </a:p>
        </p:txBody>
      </p:sp>
      <p:pic>
        <p:nvPicPr>
          <p:cNvPr id="5" name="Picture Placeholder 4"/>
          <p:cNvPicPr>
            <a:picLocks noGrp="1" noChangeAspect="1"/>
          </p:cNvPicPr>
          <p:nvPr>
            <p:ph type="pic" sz="quarter" idx="12"/>
          </p:nvPr>
        </p:nvPicPr>
        <p:blipFill>
          <a:blip r:embed="rId3" cstate="email">
            <a:extLst>
              <a:ext uri="{28A0092B-C50C-407E-A947-70E740481C1C}">
                <a14:useLocalDpi xmlns:a14="http://schemas.microsoft.com/office/drawing/2010/main"/>
              </a:ext>
            </a:extLst>
          </a:blip>
          <a:srcRect/>
          <a:stretch>
            <a:fillRect/>
          </a:stretch>
        </p:blipFill>
        <p:spPr/>
      </p:pic>
      <p:cxnSp>
        <p:nvCxnSpPr>
          <p:cNvPr id="6" name="Straight Connector 5"/>
          <p:cNvCxnSpPr/>
          <p:nvPr/>
        </p:nvCxnSpPr>
        <p:spPr>
          <a:xfrm>
            <a:off x="8465042" y="6504780"/>
            <a:ext cx="0" cy="8640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Slide Number Placeholder 5"/>
          <p:cNvSpPr txBox="1">
            <a:spLocks/>
          </p:cNvSpPr>
          <p:nvPr/>
        </p:nvSpPr>
        <p:spPr>
          <a:xfrm>
            <a:off x="8497765" y="6489578"/>
            <a:ext cx="433138" cy="125534"/>
          </a:xfrm>
          <a:prstGeom prst="rect">
            <a:avLst/>
          </a:prstGeom>
        </p:spPr>
        <p:txBody>
          <a:bodyPr vert="horz" lIns="0" tIns="0" rIns="0" bIns="0" rtlCol="0" anchor="ctr" anchorCtr="0"/>
          <a:lstStyle>
            <a:defPPr>
              <a:defRPr lang="en-US"/>
            </a:defPPr>
            <a:lvl1pPr marL="0" algn="l" defTabSz="914400" rtl="0" eaLnBrk="1" latinLnBrk="0" hangingPunct="1">
              <a:defRPr sz="800" b="1" kern="1200">
                <a:solidFill>
                  <a:schemeClr val="tx2"/>
                </a:solidFill>
                <a:latin typeface="+mn-lt"/>
                <a:ea typeface="Lato Light" panose="020F0502020204030203" pitchFamily="34" charset="0"/>
                <a:cs typeface="Lato Light" panose="020F050202020403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DBE135E-2566-4748-853C-8A3B78F0FB00}" type="slidenum">
              <a:rPr lang="en-GB" smtClean="0"/>
              <a:pPr/>
              <a:t>1</a:t>
            </a:fld>
            <a:endParaRPr lang="en-GB" dirty="0"/>
          </a:p>
        </p:txBody>
      </p:sp>
      <p:sp>
        <p:nvSpPr>
          <p:cNvPr id="8" name="Text Placeholder 7"/>
          <p:cNvSpPr txBox="1">
            <a:spLocks/>
          </p:cNvSpPr>
          <p:nvPr/>
        </p:nvSpPr>
        <p:spPr>
          <a:xfrm>
            <a:off x="6293644" y="6494370"/>
            <a:ext cx="2135978" cy="116681"/>
          </a:xfrm>
          <a:prstGeom prst="rect">
            <a:avLst/>
          </a:prstGeom>
        </p:spPr>
        <p:txBody>
          <a:bodyPr lIns="0" tIns="0" rIns="0" bIns="0" anchor="b" anchorCtr="0"/>
          <a:lstStyle>
            <a:lvl1pPr marL="0" indent="0" algn="r" defTabSz="914400" rtl="0" eaLnBrk="1" latinLnBrk="0" hangingPunct="1">
              <a:lnSpc>
                <a:spcPct val="100000"/>
              </a:lnSpc>
              <a:spcBef>
                <a:spcPts val="0"/>
              </a:spcBef>
              <a:spcAft>
                <a:spcPts val="0"/>
              </a:spcAft>
              <a:buFont typeface="Arial" pitchFamily="34" charset="0"/>
              <a:buNone/>
              <a:defRPr sz="700" b="1" i="0" kern="1200" spc="20" baseline="0">
                <a:solidFill>
                  <a:schemeClr val="tx2"/>
                </a:solidFill>
                <a:latin typeface="+mn-lt"/>
                <a:ea typeface="Lato Medium" panose="020F0502020204030203" pitchFamily="34" charset="0"/>
                <a:cs typeface="Lato Medium" panose="020F0502020204030203" pitchFamily="34" charset="0"/>
              </a:defRPr>
            </a:lvl1pPr>
            <a:lvl2pPr marL="0" indent="0" algn="l" defTabSz="914400" rtl="0" eaLnBrk="1" latinLnBrk="0" hangingPunct="1">
              <a:lnSpc>
                <a:spcPts val="1300"/>
              </a:lnSpc>
              <a:spcBef>
                <a:spcPts val="0"/>
              </a:spcBef>
              <a:spcAft>
                <a:spcPts val="850"/>
              </a:spcAft>
              <a:buClr>
                <a:schemeClr val="tx1"/>
              </a:buClr>
              <a:buFont typeface="+mj-lt"/>
              <a:buNone/>
              <a:defRPr sz="1200" kern="1200" spc="20" baseline="0">
                <a:solidFill>
                  <a:schemeClr val="bg2"/>
                </a:solidFill>
                <a:latin typeface="+mn-lt"/>
                <a:ea typeface="+mn-ea"/>
                <a:cs typeface="+mn-cs"/>
              </a:defRPr>
            </a:lvl2pPr>
            <a:lvl3pPr marL="144463" indent="-104775" algn="l" defTabSz="914400" rtl="0" eaLnBrk="1" latinLnBrk="0" hangingPunct="1">
              <a:lnSpc>
                <a:spcPts val="1300"/>
              </a:lnSpc>
              <a:spcBef>
                <a:spcPts val="0"/>
              </a:spcBef>
              <a:spcAft>
                <a:spcPts val="850"/>
              </a:spcAft>
              <a:buClr>
                <a:schemeClr val="tx1"/>
              </a:buClr>
              <a:buFont typeface="Arial" pitchFamily="34" charset="0"/>
              <a:buChar char="̶"/>
              <a:defRPr sz="1200" kern="1200" spc="20" baseline="0">
                <a:solidFill>
                  <a:schemeClr val="bg2"/>
                </a:solidFill>
                <a:latin typeface="+mn-lt"/>
                <a:ea typeface="+mn-ea"/>
                <a:cs typeface="+mn-cs"/>
              </a:defRPr>
            </a:lvl3pPr>
            <a:lvl4pPr marL="781050" indent="0" algn="l" defTabSz="914400" rtl="0" eaLnBrk="1" latinLnBrk="0" hangingPunct="1">
              <a:lnSpc>
                <a:spcPts val="1500"/>
              </a:lnSpc>
              <a:spcBef>
                <a:spcPts val="0"/>
              </a:spcBef>
              <a:spcAft>
                <a:spcPts val="850"/>
              </a:spcAft>
              <a:buClr>
                <a:schemeClr val="tx1"/>
              </a:buClr>
              <a:buFont typeface="Arial" pitchFamily="34" charset="0"/>
              <a:buNone/>
              <a:defRPr sz="1200" kern="1200">
                <a:solidFill>
                  <a:schemeClr val="bg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pc="0"/>
              <a:t>Presentation </a:t>
            </a:r>
            <a:r>
              <a:rPr lang="en-GB" spc="0" smtClean="0"/>
              <a:t>Title Arial </a:t>
            </a:r>
            <a:r>
              <a:rPr lang="en-GB" spc="0"/>
              <a:t>Bold </a:t>
            </a:r>
            <a:r>
              <a:rPr lang="en-GB" spc="0" smtClean="0"/>
              <a:t>7 pt</a:t>
            </a:r>
            <a:endParaRPr lang="en-US" spc="0" dirty="0"/>
          </a:p>
        </p:txBody>
      </p:sp>
      <p:sp>
        <p:nvSpPr>
          <p:cNvPr id="12" name="TextBox 11"/>
          <p:cNvSpPr txBox="1"/>
          <p:nvPr/>
        </p:nvSpPr>
        <p:spPr>
          <a:xfrm>
            <a:off x="8019691" y="161925"/>
            <a:ext cx="908902" cy="107017"/>
          </a:xfrm>
          <a:prstGeom prst="rect">
            <a:avLst/>
          </a:prstGeom>
          <a:noFill/>
        </p:spPr>
        <p:txBody>
          <a:bodyPr wrap="none" lIns="0" tIns="0" rIns="0" bIns="0" rtlCol="0">
            <a:spAutoFit/>
          </a:bodyPr>
          <a:lstStyle/>
          <a:p>
            <a:pPr algn="r">
              <a:lnSpc>
                <a:spcPts val="900"/>
              </a:lnSpc>
            </a:pPr>
            <a:r>
              <a:rPr lang="en-GB" sz="700" dirty="0" smtClean="0">
                <a:solidFill>
                  <a:schemeClr val="bg1"/>
                </a:solidFill>
              </a:rPr>
              <a:t>Image by Lucy </a:t>
            </a:r>
            <a:r>
              <a:rPr lang="en-GB" sz="700" dirty="0" err="1" smtClean="0">
                <a:solidFill>
                  <a:schemeClr val="bg1"/>
                </a:solidFill>
              </a:rPr>
              <a:t>Vigrass</a:t>
            </a:r>
            <a:endParaRPr lang="en-GB" sz="700" dirty="0">
              <a:solidFill>
                <a:schemeClr val="bg1"/>
              </a:solidFill>
            </a:endParaRPr>
          </a:p>
        </p:txBody>
      </p:sp>
    </p:spTree>
    <p:extLst>
      <p:ext uri="{BB962C8B-B14F-4D97-AF65-F5344CB8AC3E}">
        <p14:creationId xmlns:p14="http://schemas.microsoft.com/office/powerpoint/2010/main" val="26092625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3869715" y="3216304"/>
            <a:ext cx="4680000" cy="294319"/>
          </a:xfrm>
          <a:prstGeom prst="rect">
            <a:avLst/>
          </a:prstGeom>
          <a:solidFill>
            <a:srgbClr val="D4EAE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869716" y="2249542"/>
            <a:ext cx="4680000" cy="294319"/>
          </a:xfrm>
          <a:prstGeom prst="rect">
            <a:avLst/>
          </a:prstGeom>
          <a:solidFill>
            <a:srgbClr val="D4EAE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3" name="Chart Placeholder 8"/>
          <p:cNvGraphicFramePr>
            <a:graphicFrameLocks/>
          </p:cNvGraphicFramePr>
          <p:nvPr>
            <p:extLst>
              <p:ext uri="{D42A27DB-BD31-4B8C-83A1-F6EECF244321}">
                <p14:modId xmlns:p14="http://schemas.microsoft.com/office/powerpoint/2010/main" val="443821058"/>
              </p:ext>
            </p:extLst>
          </p:nvPr>
        </p:nvGraphicFramePr>
        <p:xfrm>
          <a:off x="3885820" y="1840362"/>
          <a:ext cx="4878992" cy="3342155"/>
        </p:xfrm>
        <a:graphic>
          <a:graphicData uri="http://schemas.openxmlformats.org/drawingml/2006/chart">
            <c:chart xmlns:c="http://schemas.openxmlformats.org/drawingml/2006/chart" xmlns:r="http://schemas.openxmlformats.org/officeDocument/2006/relationships" r:id="rId2"/>
          </a:graphicData>
        </a:graphic>
      </p:graphicFrame>
      <p:sp>
        <p:nvSpPr>
          <p:cNvPr id="6" name="Title 5"/>
          <p:cNvSpPr>
            <a:spLocks noGrp="1"/>
          </p:cNvSpPr>
          <p:nvPr>
            <p:ph type="title"/>
          </p:nvPr>
        </p:nvSpPr>
        <p:spPr>
          <a:xfrm>
            <a:off x="541336" y="146134"/>
            <a:ext cx="8602664" cy="1169900"/>
          </a:xfrm>
        </p:spPr>
        <p:txBody>
          <a:bodyPr/>
          <a:lstStyle/>
          <a:p>
            <a:r>
              <a:rPr lang="en-GB" dirty="0" smtClean="0"/>
              <a:t>When asked about specific issues related to testing, respondents are most concerned that tests ‘do not reflect students’ achievements’</a:t>
            </a:r>
            <a:endParaRPr lang="en-US" dirty="0"/>
          </a:p>
        </p:txBody>
      </p:sp>
      <p:sp>
        <p:nvSpPr>
          <p:cNvPr id="12" name="Rectangle 11"/>
          <p:cNvSpPr/>
          <p:nvPr/>
        </p:nvSpPr>
        <p:spPr>
          <a:xfrm>
            <a:off x="4176106" y="5508929"/>
            <a:ext cx="180000" cy="180000"/>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430264" y="5553253"/>
            <a:ext cx="1426673" cy="123111"/>
          </a:xfrm>
          <a:prstGeom prst="rect">
            <a:avLst/>
          </a:prstGeom>
          <a:noFill/>
        </p:spPr>
        <p:txBody>
          <a:bodyPr wrap="none" lIns="0" tIns="0" rIns="0" bIns="0" rtlCol="0">
            <a:spAutoFit/>
          </a:bodyPr>
          <a:lstStyle/>
          <a:p>
            <a:r>
              <a:rPr lang="en-GB" sz="800" dirty="0" smtClean="0">
                <a:solidFill>
                  <a:schemeClr val="tx2"/>
                </a:solidFill>
              </a:rPr>
              <a:t>% Selecting as a Primary Issue</a:t>
            </a:r>
            <a:endParaRPr lang="en-US" sz="800" dirty="0">
              <a:solidFill>
                <a:schemeClr val="tx2"/>
              </a:solidFill>
            </a:endParaRPr>
          </a:p>
        </p:txBody>
      </p:sp>
      <p:sp>
        <p:nvSpPr>
          <p:cNvPr id="50" name="TextBox 49"/>
          <p:cNvSpPr txBox="1"/>
          <p:nvPr/>
        </p:nvSpPr>
        <p:spPr>
          <a:xfrm>
            <a:off x="4181475" y="5263175"/>
            <a:ext cx="3013646" cy="138499"/>
          </a:xfrm>
          <a:prstGeom prst="rect">
            <a:avLst/>
          </a:prstGeom>
          <a:noFill/>
        </p:spPr>
        <p:txBody>
          <a:bodyPr wrap="none" lIns="0" tIns="0" rIns="0" bIns="0" rtlCol="0">
            <a:spAutoFit/>
          </a:bodyPr>
          <a:lstStyle/>
          <a:p>
            <a:r>
              <a:rPr lang="en-GB" sz="900" b="1" dirty="0" smtClean="0">
                <a:solidFill>
                  <a:schemeClr val="tx2"/>
                </a:solidFill>
              </a:rPr>
              <a:t>Percentage of Total Respondents Selecting Each Issue</a:t>
            </a:r>
            <a:endParaRPr lang="en-US" sz="900" b="1" dirty="0">
              <a:solidFill>
                <a:schemeClr val="tx2"/>
              </a:solidFill>
            </a:endParaRPr>
          </a:p>
        </p:txBody>
      </p:sp>
      <p:sp>
        <p:nvSpPr>
          <p:cNvPr id="57" name="Rectangle 56"/>
          <p:cNvSpPr/>
          <p:nvPr/>
        </p:nvSpPr>
        <p:spPr>
          <a:xfrm>
            <a:off x="4176106" y="5735212"/>
            <a:ext cx="180000" cy="180000"/>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4430264" y="5763656"/>
            <a:ext cx="1567737" cy="123111"/>
          </a:xfrm>
          <a:prstGeom prst="rect">
            <a:avLst/>
          </a:prstGeom>
          <a:noFill/>
        </p:spPr>
        <p:txBody>
          <a:bodyPr wrap="none" lIns="0" tIns="0" rIns="0" bIns="0" rtlCol="0">
            <a:spAutoFit/>
          </a:bodyPr>
          <a:lstStyle/>
          <a:p>
            <a:r>
              <a:rPr lang="en-GB" sz="800" dirty="0" smtClean="0">
                <a:solidFill>
                  <a:schemeClr val="tx2"/>
                </a:solidFill>
              </a:rPr>
              <a:t>% Selecting as a Secondary Issue</a:t>
            </a:r>
            <a:endParaRPr lang="en-US" sz="800" dirty="0">
              <a:solidFill>
                <a:schemeClr val="tx2"/>
              </a:solidFill>
            </a:endParaRPr>
          </a:p>
        </p:txBody>
      </p:sp>
      <p:cxnSp>
        <p:nvCxnSpPr>
          <p:cNvPr id="8" name="Straight Connector 7"/>
          <p:cNvCxnSpPr/>
          <p:nvPr/>
        </p:nvCxnSpPr>
        <p:spPr>
          <a:xfrm>
            <a:off x="4181475" y="5448306"/>
            <a:ext cx="4467225"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4"/>
          </p:nvPr>
        </p:nvSpPr>
        <p:spPr/>
        <p:txBody>
          <a:bodyPr/>
          <a:lstStyle/>
          <a:p>
            <a:fld id="{DDBE135E-2566-4748-853C-8A3B78F0FB00}" type="slidenum">
              <a:rPr lang="en-GB" smtClean="0"/>
              <a:pPr/>
              <a:t>10</a:t>
            </a:fld>
            <a:endParaRPr lang="en-GB" dirty="0"/>
          </a:p>
        </p:txBody>
      </p:sp>
      <p:sp>
        <p:nvSpPr>
          <p:cNvPr id="26" name="Text Placeholder 7"/>
          <p:cNvSpPr txBox="1">
            <a:spLocks/>
          </p:cNvSpPr>
          <p:nvPr/>
        </p:nvSpPr>
        <p:spPr>
          <a:xfrm>
            <a:off x="1652986" y="6589592"/>
            <a:ext cx="5192314" cy="121350"/>
          </a:xfrm>
          <a:prstGeom prst="rect">
            <a:avLst/>
          </a:prstGeom>
        </p:spPr>
        <p:txBody>
          <a:bodyPr lIns="0" tIns="0" rIns="0" bIns="0" anchor="b" anchorCtr="0"/>
          <a:lstStyle>
            <a:lvl1pPr marL="0" indent="0" algn="r" defTabSz="914400" rtl="0" eaLnBrk="1" latinLnBrk="0" hangingPunct="1">
              <a:lnSpc>
                <a:spcPct val="100000"/>
              </a:lnSpc>
              <a:spcBef>
                <a:spcPts val="0"/>
              </a:spcBef>
              <a:spcAft>
                <a:spcPts val="0"/>
              </a:spcAft>
              <a:buFont typeface="Arial" pitchFamily="34" charset="0"/>
              <a:buNone/>
              <a:defRPr sz="700" b="1" i="0" kern="1200" spc="20" baseline="0">
                <a:solidFill>
                  <a:schemeClr val="tx2"/>
                </a:solidFill>
                <a:latin typeface="+mn-lt"/>
                <a:ea typeface="Lato Medium" panose="020F0502020204030203" pitchFamily="34" charset="0"/>
                <a:cs typeface="Lato Medium" panose="020F0502020204030203" pitchFamily="34" charset="0"/>
              </a:defRPr>
            </a:lvl1pPr>
            <a:lvl2pPr marL="0" indent="0" algn="l" defTabSz="914400" rtl="0" eaLnBrk="1" latinLnBrk="0" hangingPunct="1">
              <a:lnSpc>
                <a:spcPts val="1300"/>
              </a:lnSpc>
              <a:spcBef>
                <a:spcPts val="0"/>
              </a:spcBef>
              <a:spcAft>
                <a:spcPts val="850"/>
              </a:spcAft>
              <a:buClr>
                <a:schemeClr val="tx1"/>
              </a:buClr>
              <a:buFont typeface="+mj-lt"/>
              <a:buNone/>
              <a:defRPr sz="1200" kern="1200" spc="20" baseline="0">
                <a:solidFill>
                  <a:schemeClr val="bg2"/>
                </a:solidFill>
                <a:latin typeface="+mn-lt"/>
                <a:ea typeface="+mn-ea"/>
                <a:cs typeface="+mn-cs"/>
              </a:defRPr>
            </a:lvl2pPr>
            <a:lvl3pPr marL="144463" indent="-104775" algn="l" defTabSz="914400" rtl="0" eaLnBrk="1" latinLnBrk="0" hangingPunct="1">
              <a:lnSpc>
                <a:spcPts val="1300"/>
              </a:lnSpc>
              <a:spcBef>
                <a:spcPts val="0"/>
              </a:spcBef>
              <a:spcAft>
                <a:spcPts val="850"/>
              </a:spcAft>
              <a:buClr>
                <a:schemeClr val="tx1"/>
              </a:buClr>
              <a:buFont typeface="Arial" pitchFamily="34" charset="0"/>
              <a:buChar char="̶"/>
              <a:defRPr sz="1200" kern="1200" spc="20" baseline="0">
                <a:solidFill>
                  <a:schemeClr val="bg2"/>
                </a:solidFill>
                <a:latin typeface="+mn-lt"/>
                <a:ea typeface="+mn-ea"/>
                <a:cs typeface="+mn-cs"/>
              </a:defRPr>
            </a:lvl3pPr>
            <a:lvl4pPr marL="781050" indent="0" algn="l" defTabSz="914400" rtl="0" eaLnBrk="1" latinLnBrk="0" hangingPunct="1">
              <a:lnSpc>
                <a:spcPts val="1500"/>
              </a:lnSpc>
              <a:spcBef>
                <a:spcPts val="0"/>
              </a:spcBef>
              <a:spcAft>
                <a:spcPts val="850"/>
              </a:spcAft>
              <a:buClr>
                <a:schemeClr val="tx1"/>
              </a:buClr>
              <a:buFont typeface="Arial" pitchFamily="34" charset="0"/>
              <a:buNone/>
              <a:defRPr sz="1200" kern="1200">
                <a:solidFill>
                  <a:schemeClr val="bg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r>
              <a:rPr lang="en-GB" sz="800" spc="0" dirty="0" smtClean="0"/>
              <a:t>Q5: Some people say that ‘tests, assessments and examinations’ are one of the main issues facing education in England. What do you think are the most important concerns related to tests, assessments and examinations that make this an issue for the education sector? Please select up to two issues.  Base: All respondents including parents and teachers (n=506)</a:t>
            </a:r>
            <a:endParaRPr lang="en-US" sz="800" spc="0" dirty="0"/>
          </a:p>
        </p:txBody>
      </p:sp>
      <p:sp>
        <p:nvSpPr>
          <p:cNvPr id="19" name="Text Placeholder 6"/>
          <p:cNvSpPr>
            <a:spLocks noGrp="1"/>
          </p:cNvSpPr>
          <p:nvPr>
            <p:ph type="body" sz="quarter" idx="10"/>
          </p:nvPr>
        </p:nvSpPr>
        <p:spPr>
          <a:xfrm>
            <a:off x="541336" y="1888655"/>
            <a:ext cx="3085085" cy="3513019"/>
          </a:xfrm>
          <a:solidFill>
            <a:srgbClr val="D4EAE4"/>
          </a:solidFill>
        </p:spPr>
        <p:txBody>
          <a:bodyPr/>
          <a:lstStyle/>
          <a:p>
            <a:pPr marL="285750" indent="-285750">
              <a:buFont typeface="Arial" charset="0"/>
              <a:buChar char="•"/>
            </a:pPr>
            <a:r>
              <a:rPr lang="en-GB" dirty="0"/>
              <a:t>T</a:t>
            </a:r>
            <a:r>
              <a:rPr lang="en-GB" dirty="0" smtClean="0"/>
              <a:t>he ‘impact of the culture of testing on the quality of teaching’ is second most likely to be selected as the top issue related to assessments (with 38% of all respondents selecting it as among their top two issues)</a:t>
            </a:r>
          </a:p>
          <a:p>
            <a:pPr marL="285750" indent="-285750">
              <a:buFont typeface="Arial" charset="0"/>
              <a:buChar char="•"/>
            </a:pPr>
            <a:endParaRPr lang="en-GB" dirty="0" smtClean="0"/>
          </a:p>
          <a:p>
            <a:pPr marL="285750" indent="-285750">
              <a:buFont typeface="Arial" charset="0"/>
              <a:buChar char="•"/>
            </a:pPr>
            <a:r>
              <a:rPr lang="en-GB" dirty="0" smtClean="0"/>
              <a:t>The ‘use of tests and assessments to evaluate teacher performance’ is, comparatively, less likely to be mentioned (at 21%)</a:t>
            </a:r>
            <a:endParaRPr lang="en-GB" sz="1400" dirty="0" smtClean="0"/>
          </a:p>
        </p:txBody>
      </p:sp>
      <p:sp>
        <p:nvSpPr>
          <p:cNvPr id="21" name="Text Placeholder 7"/>
          <p:cNvSpPr txBox="1">
            <a:spLocks/>
          </p:cNvSpPr>
          <p:nvPr/>
        </p:nvSpPr>
        <p:spPr>
          <a:xfrm>
            <a:off x="6293644" y="6494370"/>
            <a:ext cx="2135978" cy="116681"/>
          </a:xfrm>
          <a:prstGeom prst="rect">
            <a:avLst/>
          </a:prstGeom>
        </p:spPr>
        <p:txBody>
          <a:bodyPr lIns="0" tIns="0" rIns="0" bIns="0" anchor="b" anchorCtr="0"/>
          <a:lstStyle>
            <a:lvl1pPr marL="0" indent="0" algn="r" defTabSz="914400" rtl="0" eaLnBrk="1" latinLnBrk="0" hangingPunct="1">
              <a:lnSpc>
                <a:spcPct val="100000"/>
              </a:lnSpc>
              <a:spcBef>
                <a:spcPts val="0"/>
              </a:spcBef>
              <a:spcAft>
                <a:spcPts val="0"/>
              </a:spcAft>
              <a:buFont typeface="Arial" pitchFamily="34" charset="0"/>
              <a:buNone/>
              <a:defRPr sz="700" b="1" i="0" kern="1200" spc="20" baseline="0">
                <a:solidFill>
                  <a:schemeClr val="tx2"/>
                </a:solidFill>
                <a:latin typeface="+mn-lt"/>
                <a:ea typeface="Lato Medium" panose="020F0502020204030203" pitchFamily="34" charset="0"/>
                <a:cs typeface="Lato Medium" panose="020F0502020204030203" pitchFamily="34" charset="0"/>
              </a:defRPr>
            </a:lvl1pPr>
            <a:lvl2pPr marL="0" indent="0" algn="l" defTabSz="914400" rtl="0" eaLnBrk="1" latinLnBrk="0" hangingPunct="1">
              <a:lnSpc>
                <a:spcPts val="1300"/>
              </a:lnSpc>
              <a:spcBef>
                <a:spcPts val="0"/>
              </a:spcBef>
              <a:spcAft>
                <a:spcPts val="850"/>
              </a:spcAft>
              <a:buClr>
                <a:schemeClr val="tx1"/>
              </a:buClr>
              <a:buFont typeface="+mj-lt"/>
              <a:buNone/>
              <a:defRPr sz="1200" kern="1200" spc="20" baseline="0">
                <a:solidFill>
                  <a:schemeClr val="bg2"/>
                </a:solidFill>
                <a:latin typeface="+mn-lt"/>
                <a:ea typeface="+mn-ea"/>
                <a:cs typeface="+mn-cs"/>
              </a:defRPr>
            </a:lvl2pPr>
            <a:lvl3pPr marL="144463" indent="-104775" algn="l" defTabSz="914400" rtl="0" eaLnBrk="1" latinLnBrk="0" hangingPunct="1">
              <a:lnSpc>
                <a:spcPts val="1300"/>
              </a:lnSpc>
              <a:spcBef>
                <a:spcPts val="0"/>
              </a:spcBef>
              <a:spcAft>
                <a:spcPts val="850"/>
              </a:spcAft>
              <a:buClr>
                <a:schemeClr val="tx1"/>
              </a:buClr>
              <a:buFont typeface="Arial" pitchFamily="34" charset="0"/>
              <a:buChar char="̶"/>
              <a:defRPr sz="1200" kern="1200" spc="20" baseline="0">
                <a:solidFill>
                  <a:schemeClr val="bg2"/>
                </a:solidFill>
                <a:latin typeface="+mn-lt"/>
                <a:ea typeface="+mn-ea"/>
                <a:cs typeface="+mn-cs"/>
              </a:defRPr>
            </a:lvl3pPr>
            <a:lvl4pPr marL="781050" indent="0" algn="l" defTabSz="914400" rtl="0" eaLnBrk="1" latinLnBrk="0" hangingPunct="1">
              <a:lnSpc>
                <a:spcPts val="1500"/>
              </a:lnSpc>
              <a:spcBef>
                <a:spcPts val="0"/>
              </a:spcBef>
              <a:spcAft>
                <a:spcPts val="850"/>
              </a:spcAft>
              <a:buClr>
                <a:schemeClr val="tx1"/>
              </a:buClr>
              <a:buFont typeface="Arial" pitchFamily="34" charset="0"/>
              <a:buNone/>
              <a:defRPr sz="1200" kern="1200">
                <a:solidFill>
                  <a:schemeClr val="bg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pc="0" dirty="0" smtClean="0"/>
              <a:t>Assessments Survey</a:t>
            </a:r>
            <a:endParaRPr lang="en-US" spc="0" dirty="0"/>
          </a:p>
        </p:txBody>
      </p:sp>
      <p:sp>
        <p:nvSpPr>
          <p:cNvPr id="16" name="TextBox 15"/>
          <p:cNvSpPr txBox="1"/>
          <p:nvPr/>
        </p:nvSpPr>
        <p:spPr>
          <a:xfrm>
            <a:off x="8679541" y="1973945"/>
            <a:ext cx="420914" cy="169277"/>
          </a:xfrm>
          <a:prstGeom prst="rect">
            <a:avLst/>
          </a:prstGeom>
          <a:noFill/>
        </p:spPr>
        <p:txBody>
          <a:bodyPr wrap="square" lIns="0" tIns="0" rIns="0" bIns="0" rtlCol="0">
            <a:spAutoFit/>
          </a:bodyPr>
          <a:lstStyle/>
          <a:p>
            <a:r>
              <a:rPr lang="en-US" sz="1100" b="1" dirty="0" smtClean="0">
                <a:solidFill>
                  <a:schemeClr val="tx2"/>
                </a:solidFill>
              </a:rPr>
              <a:t>47%</a:t>
            </a:r>
            <a:endParaRPr lang="en-US" sz="1100" b="1" dirty="0">
              <a:solidFill>
                <a:schemeClr val="tx2"/>
              </a:solidFill>
            </a:endParaRPr>
          </a:p>
        </p:txBody>
      </p:sp>
      <p:sp>
        <p:nvSpPr>
          <p:cNvPr id="17" name="TextBox 16"/>
          <p:cNvSpPr txBox="1"/>
          <p:nvPr/>
        </p:nvSpPr>
        <p:spPr>
          <a:xfrm>
            <a:off x="8106227" y="2634341"/>
            <a:ext cx="420914" cy="169277"/>
          </a:xfrm>
          <a:prstGeom prst="rect">
            <a:avLst/>
          </a:prstGeom>
          <a:noFill/>
        </p:spPr>
        <p:txBody>
          <a:bodyPr wrap="square" lIns="0" tIns="0" rIns="0" bIns="0" rtlCol="0">
            <a:spAutoFit/>
          </a:bodyPr>
          <a:lstStyle/>
          <a:p>
            <a:r>
              <a:rPr lang="en-US" sz="1100" b="1" dirty="0" smtClean="0">
                <a:solidFill>
                  <a:schemeClr val="tx2"/>
                </a:solidFill>
              </a:rPr>
              <a:t>35%</a:t>
            </a:r>
            <a:endParaRPr lang="en-US" sz="1100" b="1" dirty="0">
              <a:solidFill>
                <a:schemeClr val="tx2"/>
              </a:solidFill>
            </a:endParaRPr>
          </a:p>
        </p:txBody>
      </p:sp>
      <p:sp>
        <p:nvSpPr>
          <p:cNvPr id="18" name="TextBox 17"/>
          <p:cNvSpPr txBox="1"/>
          <p:nvPr/>
        </p:nvSpPr>
        <p:spPr>
          <a:xfrm>
            <a:off x="7489371" y="2960910"/>
            <a:ext cx="420914" cy="169277"/>
          </a:xfrm>
          <a:prstGeom prst="rect">
            <a:avLst/>
          </a:prstGeom>
          <a:noFill/>
        </p:spPr>
        <p:txBody>
          <a:bodyPr wrap="square" lIns="0" tIns="0" rIns="0" bIns="0" rtlCol="0">
            <a:spAutoFit/>
          </a:bodyPr>
          <a:lstStyle/>
          <a:p>
            <a:r>
              <a:rPr lang="en-US" sz="1100" b="1" dirty="0" smtClean="0">
                <a:solidFill>
                  <a:schemeClr val="tx2"/>
                </a:solidFill>
              </a:rPr>
              <a:t>22%</a:t>
            </a:r>
            <a:endParaRPr lang="en-US" sz="1100" b="1" dirty="0">
              <a:solidFill>
                <a:schemeClr val="tx2"/>
              </a:solidFill>
            </a:endParaRPr>
          </a:p>
        </p:txBody>
      </p:sp>
      <p:sp>
        <p:nvSpPr>
          <p:cNvPr id="28" name="TextBox 27"/>
          <p:cNvSpPr txBox="1"/>
          <p:nvPr/>
        </p:nvSpPr>
        <p:spPr>
          <a:xfrm>
            <a:off x="4190620" y="5961495"/>
            <a:ext cx="3922864" cy="123111"/>
          </a:xfrm>
          <a:prstGeom prst="rect">
            <a:avLst/>
          </a:prstGeom>
          <a:noFill/>
        </p:spPr>
        <p:txBody>
          <a:bodyPr wrap="square" lIns="0" tIns="0" rIns="0" bIns="0" rtlCol="0">
            <a:spAutoFit/>
          </a:bodyPr>
          <a:lstStyle/>
          <a:p>
            <a:r>
              <a:rPr lang="en-US" sz="800" b="1" dirty="0" smtClean="0">
                <a:solidFill>
                  <a:schemeClr val="tx2"/>
                </a:solidFill>
              </a:rPr>
              <a:t>% in bold represents total mentioning as a Primary or Secondary Issue </a:t>
            </a:r>
            <a:endParaRPr lang="en-US" sz="800" b="1" dirty="0">
              <a:solidFill>
                <a:schemeClr val="tx2"/>
              </a:solidFill>
            </a:endParaRPr>
          </a:p>
        </p:txBody>
      </p:sp>
      <p:sp>
        <p:nvSpPr>
          <p:cNvPr id="29" name="TextBox 28"/>
          <p:cNvSpPr txBox="1"/>
          <p:nvPr/>
        </p:nvSpPr>
        <p:spPr>
          <a:xfrm>
            <a:off x="8593343" y="1760541"/>
            <a:ext cx="434294" cy="153888"/>
          </a:xfrm>
          <a:prstGeom prst="rect">
            <a:avLst/>
          </a:prstGeom>
          <a:noFill/>
        </p:spPr>
        <p:txBody>
          <a:bodyPr wrap="square" lIns="0" tIns="0" rIns="0" bIns="0" rtlCol="0">
            <a:spAutoFit/>
          </a:bodyPr>
          <a:lstStyle/>
          <a:p>
            <a:pPr algn="ctr"/>
            <a:r>
              <a:rPr lang="en-US" sz="1000" b="1" smtClean="0">
                <a:solidFill>
                  <a:schemeClr val="tx2"/>
                </a:solidFill>
              </a:rPr>
              <a:t>Total</a:t>
            </a:r>
            <a:endParaRPr lang="en-US" sz="1000" b="1" dirty="0">
              <a:solidFill>
                <a:schemeClr val="tx2"/>
              </a:solidFill>
            </a:endParaRPr>
          </a:p>
        </p:txBody>
      </p:sp>
      <p:sp>
        <p:nvSpPr>
          <p:cNvPr id="30" name="TextBox 29"/>
          <p:cNvSpPr txBox="1"/>
          <p:nvPr/>
        </p:nvSpPr>
        <p:spPr>
          <a:xfrm>
            <a:off x="8251369" y="2315030"/>
            <a:ext cx="420914" cy="169277"/>
          </a:xfrm>
          <a:prstGeom prst="rect">
            <a:avLst/>
          </a:prstGeom>
          <a:noFill/>
        </p:spPr>
        <p:txBody>
          <a:bodyPr wrap="square" lIns="0" tIns="0" rIns="0" bIns="0" rtlCol="0">
            <a:spAutoFit/>
          </a:bodyPr>
          <a:lstStyle/>
          <a:p>
            <a:r>
              <a:rPr lang="en-US" sz="1100" b="1" dirty="0" smtClean="0">
                <a:solidFill>
                  <a:schemeClr val="tx2"/>
                </a:solidFill>
              </a:rPr>
              <a:t>38%</a:t>
            </a:r>
            <a:endParaRPr lang="en-US" sz="1100" b="1" dirty="0">
              <a:solidFill>
                <a:schemeClr val="tx2"/>
              </a:solidFill>
            </a:endParaRPr>
          </a:p>
        </p:txBody>
      </p:sp>
      <p:sp>
        <p:nvSpPr>
          <p:cNvPr id="31" name="TextBox 30"/>
          <p:cNvSpPr txBox="1"/>
          <p:nvPr/>
        </p:nvSpPr>
        <p:spPr>
          <a:xfrm>
            <a:off x="7453085" y="3287481"/>
            <a:ext cx="420914" cy="169277"/>
          </a:xfrm>
          <a:prstGeom prst="rect">
            <a:avLst/>
          </a:prstGeom>
          <a:noFill/>
        </p:spPr>
        <p:txBody>
          <a:bodyPr wrap="square" lIns="0" tIns="0" rIns="0" bIns="0" rtlCol="0">
            <a:spAutoFit/>
          </a:bodyPr>
          <a:lstStyle/>
          <a:p>
            <a:r>
              <a:rPr lang="en-US" sz="1100" b="1" dirty="0" smtClean="0">
                <a:solidFill>
                  <a:schemeClr val="tx2"/>
                </a:solidFill>
              </a:rPr>
              <a:t>21%</a:t>
            </a:r>
            <a:endParaRPr lang="en-US" sz="1100" b="1" dirty="0">
              <a:solidFill>
                <a:schemeClr val="tx2"/>
              </a:solidFill>
            </a:endParaRPr>
          </a:p>
        </p:txBody>
      </p:sp>
      <p:sp>
        <p:nvSpPr>
          <p:cNvPr id="32" name="TextBox 31"/>
          <p:cNvSpPr txBox="1"/>
          <p:nvPr/>
        </p:nvSpPr>
        <p:spPr>
          <a:xfrm>
            <a:off x="7141028" y="3614053"/>
            <a:ext cx="420914" cy="169277"/>
          </a:xfrm>
          <a:prstGeom prst="rect">
            <a:avLst/>
          </a:prstGeom>
          <a:noFill/>
        </p:spPr>
        <p:txBody>
          <a:bodyPr wrap="square" lIns="0" tIns="0" rIns="0" bIns="0" rtlCol="0">
            <a:spAutoFit/>
          </a:bodyPr>
          <a:lstStyle/>
          <a:p>
            <a:r>
              <a:rPr lang="en-US" sz="1100" b="1" dirty="0" smtClean="0">
                <a:solidFill>
                  <a:schemeClr val="tx2"/>
                </a:solidFill>
              </a:rPr>
              <a:t>15%</a:t>
            </a:r>
            <a:endParaRPr lang="en-US" sz="1100" b="1" dirty="0">
              <a:solidFill>
                <a:schemeClr val="tx2"/>
              </a:solidFill>
            </a:endParaRPr>
          </a:p>
        </p:txBody>
      </p:sp>
      <p:sp>
        <p:nvSpPr>
          <p:cNvPr id="33" name="TextBox 32"/>
          <p:cNvSpPr txBox="1"/>
          <p:nvPr/>
        </p:nvSpPr>
        <p:spPr>
          <a:xfrm>
            <a:off x="6887027" y="3955138"/>
            <a:ext cx="420914" cy="169277"/>
          </a:xfrm>
          <a:prstGeom prst="rect">
            <a:avLst/>
          </a:prstGeom>
          <a:noFill/>
        </p:spPr>
        <p:txBody>
          <a:bodyPr wrap="square" lIns="0" tIns="0" rIns="0" bIns="0" rtlCol="0">
            <a:spAutoFit/>
          </a:bodyPr>
          <a:lstStyle/>
          <a:p>
            <a:r>
              <a:rPr lang="en-US" sz="1100" b="1" dirty="0" smtClean="0">
                <a:solidFill>
                  <a:schemeClr val="tx2"/>
                </a:solidFill>
              </a:rPr>
              <a:t>8%</a:t>
            </a:r>
            <a:endParaRPr lang="en-US" sz="1100" b="1" dirty="0">
              <a:solidFill>
                <a:schemeClr val="tx2"/>
              </a:solidFill>
            </a:endParaRPr>
          </a:p>
        </p:txBody>
      </p:sp>
      <p:sp>
        <p:nvSpPr>
          <p:cNvPr id="34" name="TextBox 33"/>
          <p:cNvSpPr txBox="1"/>
          <p:nvPr/>
        </p:nvSpPr>
        <p:spPr>
          <a:xfrm>
            <a:off x="6807199" y="4281707"/>
            <a:ext cx="420914" cy="169277"/>
          </a:xfrm>
          <a:prstGeom prst="rect">
            <a:avLst/>
          </a:prstGeom>
          <a:noFill/>
        </p:spPr>
        <p:txBody>
          <a:bodyPr wrap="square" lIns="0" tIns="0" rIns="0" bIns="0" rtlCol="0">
            <a:spAutoFit/>
          </a:bodyPr>
          <a:lstStyle/>
          <a:p>
            <a:r>
              <a:rPr lang="en-US" sz="1100" b="1" smtClean="0">
                <a:solidFill>
                  <a:schemeClr val="tx2"/>
                </a:solidFill>
              </a:rPr>
              <a:t>8%</a:t>
            </a:r>
            <a:endParaRPr lang="en-US" sz="1100" b="1" dirty="0">
              <a:solidFill>
                <a:schemeClr val="tx2"/>
              </a:solidFill>
            </a:endParaRPr>
          </a:p>
        </p:txBody>
      </p:sp>
      <p:sp>
        <p:nvSpPr>
          <p:cNvPr id="35" name="TextBox 34"/>
          <p:cNvSpPr txBox="1"/>
          <p:nvPr/>
        </p:nvSpPr>
        <p:spPr>
          <a:xfrm>
            <a:off x="6799941" y="4608277"/>
            <a:ext cx="420914" cy="169277"/>
          </a:xfrm>
          <a:prstGeom prst="rect">
            <a:avLst/>
          </a:prstGeom>
          <a:noFill/>
        </p:spPr>
        <p:txBody>
          <a:bodyPr wrap="square" lIns="0" tIns="0" rIns="0" bIns="0" rtlCol="0">
            <a:spAutoFit/>
          </a:bodyPr>
          <a:lstStyle/>
          <a:p>
            <a:r>
              <a:rPr lang="en-US" sz="1100" b="1" dirty="0" smtClean="0">
                <a:solidFill>
                  <a:schemeClr val="tx2"/>
                </a:solidFill>
              </a:rPr>
              <a:t>4%</a:t>
            </a:r>
            <a:endParaRPr lang="en-US" sz="1100" b="1" dirty="0">
              <a:solidFill>
                <a:schemeClr val="tx2"/>
              </a:solidFill>
            </a:endParaRPr>
          </a:p>
        </p:txBody>
      </p:sp>
      <p:sp>
        <p:nvSpPr>
          <p:cNvPr id="36" name="TextBox 35"/>
          <p:cNvSpPr txBox="1"/>
          <p:nvPr/>
        </p:nvSpPr>
        <p:spPr>
          <a:xfrm>
            <a:off x="6749141" y="4963875"/>
            <a:ext cx="420914" cy="169277"/>
          </a:xfrm>
          <a:prstGeom prst="rect">
            <a:avLst/>
          </a:prstGeom>
          <a:noFill/>
        </p:spPr>
        <p:txBody>
          <a:bodyPr wrap="square" lIns="0" tIns="0" rIns="0" bIns="0" rtlCol="0">
            <a:spAutoFit/>
          </a:bodyPr>
          <a:lstStyle/>
          <a:p>
            <a:r>
              <a:rPr lang="en-US" sz="1100" b="1" dirty="0" smtClean="0">
                <a:solidFill>
                  <a:schemeClr val="tx2"/>
                </a:solidFill>
              </a:rPr>
              <a:t>2%</a:t>
            </a:r>
            <a:endParaRPr lang="en-US" sz="1100" b="1" dirty="0">
              <a:solidFill>
                <a:schemeClr val="tx2"/>
              </a:solidFill>
            </a:endParaRPr>
          </a:p>
        </p:txBody>
      </p:sp>
    </p:spTree>
    <p:extLst>
      <p:ext uri="{BB962C8B-B14F-4D97-AF65-F5344CB8AC3E}">
        <p14:creationId xmlns:p14="http://schemas.microsoft.com/office/powerpoint/2010/main" val="19672867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3408364" y="1902751"/>
            <a:ext cx="5616000" cy="328611"/>
          </a:xfrm>
          <a:prstGeom prst="rect">
            <a:avLst/>
          </a:prstGeom>
          <a:solidFill>
            <a:srgbClr val="D4EAE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408364" y="2571752"/>
            <a:ext cx="5283200" cy="324000"/>
          </a:xfrm>
          <a:prstGeom prst="rect">
            <a:avLst/>
          </a:prstGeom>
          <a:solidFill>
            <a:srgbClr val="D4EAE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p:cNvSpPr>
            <a:spLocks noGrp="1"/>
          </p:cNvSpPr>
          <p:nvPr>
            <p:ph type="title"/>
          </p:nvPr>
        </p:nvSpPr>
        <p:spPr>
          <a:xfrm>
            <a:off x="541335" y="146134"/>
            <a:ext cx="8389567" cy="1169900"/>
          </a:xfrm>
        </p:spPr>
        <p:txBody>
          <a:bodyPr/>
          <a:lstStyle/>
          <a:p>
            <a:r>
              <a:rPr lang="en-GB" dirty="0" smtClean="0"/>
              <a:t>Teachers are much </a:t>
            </a:r>
            <a:r>
              <a:rPr lang="en-GB" smtClean="0"/>
              <a:t>more likely than parents </a:t>
            </a:r>
            <a:r>
              <a:rPr lang="en-GB" dirty="0" smtClean="0"/>
              <a:t>to be concerned about the impact of the </a:t>
            </a:r>
            <a:r>
              <a:rPr lang="en-GB" smtClean="0"/>
              <a:t>‘culture’ of testing </a:t>
            </a:r>
            <a:r>
              <a:rPr lang="en-GB" dirty="0" smtClean="0"/>
              <a:t>on the quality of teaching </a:t>
            </a:r>
            <a:endParaRPr lang="en-US" dirty="0"/>
          </a:p>
        </p:txBody>
      </p:sp>
      <p:sp>
        <p:nvSpPr>
          <p:cNvPr id="12" name="Rectangle 11"/>
          <p:cNvSpPr/>
          <p:nvPr/>
        </p:nvSpPr>
        <p:spPr>
          <a:xfrm>
            <a:off x="4176106" y="5581497"/>
            <a:ext cx="180000" cy="180000"/>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430264" y="5625821"/>
            <a:ext cx="2643352" cy="123111"/>
          </a:xfrm>
          <a:prstGeom prst="rect">
            <a:avLst/>
          </a:prstGeom>
          <a:noFill/>
        </p:spPr>
        <p:txBody>
          <a:bodyPr wrap="none" lIns="0" tIns="0" rIns="0" bIns="0" rtlCol="0">
            <a:spAutoFit/>
          </a:bodyPr>
          <a:lstStyle/>
          <a:p>
            <a:r>
              <a:rPr lang="en-GB" sz="800" dirty="0" smtClean="0">
                <a:solidFill>
                  <a:schemeClr val="tx2"/>
                </a:solidFill>
              </a:rPr>
              <a:t>% of Teachers Selecting as a Primary or Secondary Issue</a:t>
            </a:r>
            <a:endParaRPr lang="en-US" sz="800" dirty="0">
              <a:solidFill>
                <a:schemeClr val="tx2"/>
              </a:solidFill>
            </a:endParaRPr>
          </a:p>
        </p:txBody>
      </p:sp>
      <p:sp>
        <p:nvSpPr>
          <p:cNvPr id="50" name="TextBox 49"/>
          <p:cNvSpPr txBox="1"/>
          <p:nvPr/>
        </p:nvSpPr>
        <p:spPr>
          <a:xfrm>
            <a:off x="4181475" y="5263173"/>
            <a:ext cx="2289088" cy="138499"/>
          </a:xfrm>
          <a:prstGeom prst="rect">
            <a:avLst/>
          </a:prstGeom>
          <a:noFill/>
        </p:spPr>
        <p:txBody>
          <a:bodyPr wrap="none" lIns="0" tIns="0" rIns="0" bIns="0" rtlCol="0">
            <a:spAutoFit/>
          </a:bodyPr>
          <a:lstStyle/>
          <a:p>
            <a:r>
              <a:rPr lang="en-GB" sz="900" b="1" dirty="0" smtClean="0">
                <a:solidFill>
                  <a:schemeClr val="tx2"/>
                </a:solidFill>
              </a:rPr>
              <a:t>Teacher Responses vs Parent Responses</a:t>
            </a:r>
            <a:endParaRPr lang="en-US" sz="900" b="1" dirty="0">
              <a:solidFill>
                <a:schemeClr val="tx2"/>
              </a:solidFill>
            </a:endParaRPr>
          </a:p>
        </p:txBody>
      </p:sp>
      <p:sp>
        <p:nvSpPr>
          <p:cNvPr id="57" name="Rectangle 56"/>
          <p:cNvSpPr/>
          <p:nvPr/>
        </p:nvSpPr>
        <p:spPr>
          <a:xfrm>
            <a:off x="4176106" y="5851322"/>
            <a:ext cx="180000" cy="180000"/>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4430264" y="5879766"/>
            <a:ext cx="2569614" cy="123111"/>
          </a:xfrm>
          <a:prstGeom prst="rect">
            <a:avLst/>
          </a:prstGeom>
          <a:noFill/>
        </p:spPr>
        <p:txBody>
          <a:bodyPr wrap="none" lIns="0" tIns="0" rIns="0" bIns="0" rtlCol="0">
            <a:spAutoFit/>
          </a:bodyPr>
          <a:lstStyle/>
          <a:p>
            <a:r>
              <a:rPr lang="en-GB" sz="800" dirty="0" smtClean="0">
                <a:solidFill>
                  <a:schemeClr val="tx2"/>
                </a:solidFill>
              </a:rPr>
              <a:t>% of Parents Selecting as a Primary or Secondary Issue</a:t>
            </a:r>
            <a:endParaRPr lang="en-US" sz="800" dirty="0">
              <a:solidFill>
                <a:schemeClr val="tx2"/>
              </a:solidFill>
            </a:endParaRPr>
          </a:p>
        </p:txBody>
      </p:sp>
      <p:cxnSp>
        <p:nvCxnSpPr>
          <p:cNvPr id="8" name="Straight Connector 7"/>
          <p:cNvCxnSpPr/>
          <p:nvPr/>
        </p:nvCxnSpPr>
        <p:spPr>
          <a:xfrm>
            <a:off x="4181475" y="5448304"/>
            <a:ext cx="4467225"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4"/>
          </p:nvPr>
        </p:nvSpPr>
        <p:spPr/>
        <p:txBody>
          <a:bodyPr/>
          <a:lstStyle/>
          <a:p>
            <a:fld id="{DDBE135E-2566-4748-853C-8A3B78F0FB00}" type="slidenum">
              <a:rPr lang="en-GB" smtClean="0"/>
              <a:pPr/>
              <a:t>11</a:t>
            </a:fld>
            <a:endParaRPr lang="en-GB" dirty="0"/>
          </a:p>
        </p:txBody>
      </p:sp>
      <p:sp>
        <p:nvSpPr>
          <p:cNvPr id="26" name="Text Placeholder 7"/>
          <p:cNvSpPr txBox="1">
            <a:spLocks/>
          </p:cNvSpPr>
          <p:nvPr/>
        </p:nvSpPr>
        <p:spPr>
          <a:xfrm>
            <a:off x="1652986" y="6589594"/>
            <a:ext cx="5192314" cy="121350"/>
          </a:xfrm>
          <a:prstGeom prst="rect">
            <a:avLst/>
          </a:prstGeom>
        </p:spPr>
        <p:txBody>
          <a:bodyPr lIns="0" tIns="0" rIns="0" bIns="0" anchor="b" anchorCtr="0"/>
          <a:lstStyle>
            <a:lvl1pPr marL="0" indent="0" algn="r" defTabSz="914400" rtl="0" eaLnBrk="1" latinLnBrk="0" hangingPunct="1">
              <a:lnSpc>
                <a:spcPct val="100000"/>
              </a:lnSpc>
              <a:spcBef>
                <a:spcPts val="0"/>
              </a:spcBef>
              <a:spcAft>
                <a:spcPts val="0"/>
              </a:spcAft>
              <a:buFont typeface="Arial" pitchFamily="34" charset="0"/>
              <a:buNone/>
              <a:defRPr sz="700" b="1" i="0" kern="1200" spc="20" baseline="0">
                <a:solidFill>
                  <a:schemeClr val="tx2"/>
                </a:solidFill>
                <a:latin typeface="+mn-lt"/>
                <a:ea typeface="Lato Medium" panose="020F0502020204030203" pitchFamily="34" charset="0"/>
                <a:cs typeface="Lato Medium" panose="020F0502020204030203" pitchFamily="34" charset="0"/>
              </a:defRPr>
            </a:lvl1pPr>
            <a:lvl2pPr marL="0" indent="0" algn="l" defTabSz="914400" rtl="0" eaLnBrk="1" latinLnBrk="0" hangingPunct="1">
              <a:lnSpc>
                <a:spcPts val="1300"/>
              </a:lnSpc>
              <a:spcBef>
                <a:spcPts val="0"/>
              </a:spcBef>
              <a:spcAft>
                <a:spcPts val="850"/>
              </a:spcAft>
              <a:buClr>
                <a:schemeClr val="tx1"/>
              </a:buClr>
              <a:buFont typeface="+mj-lt"/>
              <a:buNone/>
              <a:defRPr sz="1200" kern="1200" spc="20" baseline="0">
                <a:solidFill>
                  <a:schemeClr val="bg2"/>
                </a:solidFill>
                <a:latin typeface="+mn-lt"/>
                <a:ea typeface="+mn-ea"/>
                <a:cs typeface="+mn-cs"/>
              </a:defRPr>
            </a:lvl2pPr>
            <a:lvl3pPr marL="144463" indent="-104775" algn="l" defTabSz="914400" rtl="0" eaLnBrk="1" latinLnBrk="0" hangingPunct="1">
              <a:lnSpc>
                <a:spcPts val="1300"/>
              </a:lnSpc>
              <a:spcBef>
                <a:spcPts val="0"/>
              </a:spcBef>
              <a:spcAft>
                <a:spcPts val="850"/>
              </a:spcAft>
              <a:buClr>
                <a:schemeClr val="tx1"/>
              </a:buClr>
              <a:buFont typeface="Arial" pitchFamily="34" charset="0"/>
              <a:buChar char="̶"/>
              <a:defRPr sz="1200" kern="1200" spc="20" baseline="0">
                <a:solidFill>
                  <a:schemeClr val="bg2"/>
                </a:solidFill>
                <a:latin typeface="+mn-lt"/>
                <a:ea typeface="+mn-ea"/>
                <a:cs typeface="+mn-cs"/>
              </a:defRPr>
            </a:lvl3pPr>
            <a:lvl4pPr marL="781050" indent="0" algn="l" defTabSz="914400" rtl="0" eaLnBrk="1" latinLnBrk="0" hangingPunct="1">
              <a:lnSpc>
                <a:spcPts val="1500"/>
              </a:lnSpc>
              <a:spcBef>
                <a:spcPts val="0"/>
              </a:spcBef>
              <a:spcAft>
                <a:spcPts val="850"/>
              </a:spcAft>
              <a:buClr>
                <a:schemeClr val="tx1"/>
              </a:buClr>
              <a:buFont typeface="Arial" pitchFamily="34" charset="0"/>
              <a:buNone/>
              <a:defRPr sz="1200" kern="1200">
                <a:solidFill>
                  <a:schemeClr val="bg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r>
              <a:rPr lang="en-GB" sz="800" spc="0" dirty="0" smtClean="0"/>
              <a:t>Q5: Some people say that ‘tests, assessments and examinations’ are one of the main issues facing education in England. What do you think are the most important concerns related to tests, assessments and examinations that make this an issue for the education sector? Please select up to two issues. Base: All </a:t>
            </a:r>
            <a:r>
              <a:rPr lang="en-GB" sz="800" spc="0" dirty="0"/>
              <a:t>teacher respondents including head teachers (n=250) and parent respondents (n=250) </a:t>
            </a:r>
            <a:endParaRPr lang="en-US" sz="800" spc="0" dirty="0"/>
          </a:p>
        </p:txBody>
      </p:sp>
      <p:sp>
        <p:nvSpPr>
          <p:cNvPr id="15" name="Text Placeholder 7"/>
          <p:cNvSpPr txBox="1">
            <a:spLocks/>
          </p:cNvSpPr>
          <p:nvPr/>
        </p:nvSpPr>
        <p:spPr>
          <a:xfrm>
            <a:off x="6293644" y="6494370"/>
            <a:ext cx="2135978" cy="116681"/>
          </a:xfrm>
          <a:prstGeom prst="rect">
            <a:avLst/>
          </a:prstGeom>
        </p:spPr>
        <p:txBody>
          <a:bodyPr lIns="0" tIns="0" rIns="0" bIns="0" anchor="b" anchorCtr="0"/>
          <a:lstStyle>
            <a:lvl1pPr marL="0" indent="0" algn="r" defTabSz="914400" rtl="0" eaLnBrk="1" latinLnBrk="0" hangingPunct="1">
              <a:lnSpc>
                <a:spcPct val="100000"/>
              </a:lnSpc>
              <a:spcBef>
                <a:spcPts val="0"/>
              </a:spcBef>
              <a:spcAft>
                <a:spcPts val="0"/>
              </a:spcAft>
              <a:buFont typeface="Arial" pitchFamily="34" charset="0"/>
              <a:buNone/>
              <a:defRPr sz="700" b="1" i="0" kern="1200" spc="20" baseline="0">
                <a:solidFill>
                  <a:schemeClr val="tx2"/>
                </a:solidFill>
                <a:latin typeface="+mn-lt"/>
                <a:ea typeface="Lato Medium" panose="020F0502020204030203" pitchFamily="34" charset="0"/>
                <a:cs typeface="Lato Medium" panose="020F0502020204030203" pitchFamily="34" charset="0"/>
              </a:defRPr>
            </a:lvl1pPr>
            <a:lvl2pPr marL="0" indent="0" algn="l" defTabSz="914400" rtl="0" eaLnBrk="1" latinLnBrk="0" hangingPunct="1">
              <a:lnSpc>
                <a:spcPts val="1300"/>
              </a:lnSpc>
              <a:spcBef>
                <a:spcPts val="0"/>
              </a:spcBef>
              <a:spcAft>
                <a:spcPts val="850"/>
              </a:spcAft>
              <a:buClr>
                <a:schemeClr val="tx1"/>
              </a:buClr>
              <a:buFont typeface="+mj-lt"/>
              <a:buNone/>
              <a:defRPr sz="1200" kern="1200" spc="20" baseline="0">
                <a:solidFill>
                  <a:schemeClr val="bg2"/>
                </a:solidFill>
                <a:latin typeface="+mn-lt"/>
                <a:ea typeface="+mn-ea"/>
                <a:cs typeface="+mn-cs"/>
              </a:defRPr>
            </a:lvl2pPr>
            <a:lvl3pPr marL="144463" indent="-104775" algn="l" defTabSz="914400" rtl="0" eaLnBrk="1" latinLnBrk="0" hangingPunct="1">
              <a:lnSpc>
                <a:spcPts val="1300"/>
              </a:lnSpc>
              <a:spcBef>
                <a:spcPts val="0"/>
              </a:spcBef>
              <a:spcAft>
                <a:spcPts val="850"/>
              </a:spcAft>
              <a:buClr>
                <a:schemeClr val="tx1"/>
              </a:buClr>
              <a:buFont typeface="Arial" pitchFamily="34" charset="0"/>
              <a:buChar char="̶"/>
              <a:defRPr sz="1200" kern="1200" spc="20" baseline="0">
                <a:solidFill>
                  <a:schemeClr val="bg2"/>
                </a:solidFill>
                <a:latin typeface="+mn-lt"/>
                <a:ea typeface="+mn-ea"/>
                <a:cs typeface="+mn-cs"/>
              </a:defRPr>
            </a:lvl3pPr>
            <a:lvl4pPr marL="781050" indent="0" algn="l" defTabSz="914400" rtl="0" eaLnBrk="1" latinLnBrk="0" hangingPunct="1">
              <a:lnSpc>
                <a:spcPts val="1500"/>
              </a:lnSpc>
              <a:spcBef>
                <a:spcPts val="0"/>
              </a:spcBef>
              <a:spcAft>
                <a:spcPts val="850"/>
              </a:spcAft>
              <a:buClr>
                <a:schemeClr val="tx1"/>
              </a:buClr>
              <a:buFont typeface="Arial" pitchFamily="34" charset="0"/>
              <a:buNone/>
              <a:defRPr sz="1200" kern="1200">
                <a:solidFill>
                  <a:schemeClr val="bg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pc="0" dirty="0" smtClean="0"/>
              <a:t>Assessments Survey</a:t>
            </a:r>
            <a:endParaRPr lang="en-US" spc="0" dirty="0"/>
          </a:p>
        </p:txBody>
      </p:sp>
      <p:sp>
        <p:nvSpPr>
          <p:cNvPr id="17" name="Text Placeholder 6"/>
          <p:cNvSpPr>
            <a:spLocks noGrp="1"/>
          </p:cNvSpPr>
          <p:nvPr>
            <p:ph type="body" sz="quarter" idx="10"/>
          </p:nvPr>
        </p:nvSpPr>
        <p:spPr>
          <a:xfrm>
            <a:off x="414338" y="1917230"/>
            <a:ext cx="2771776" cy="4015720"/>
          </a:xfrm>
          <a:solidFill>
            <a:srgbClr val="D4EAE4"/>
          </a:solidFill>
        </p:spPr>
        <p:txBody>
          <a:bodyPr/>
          <a:lstStyle/>
          <a:p>
            <a:pPr marL="285750" indent="-285750">
              <a:buFont typeface="Arial" charset="0"/>
              <a:buChar char="•"/>
            </a:pPr>
            <a:r>
              <a:rPr lang="en-GB" dirty="0" smtClean="0"/>
              <a:t>The impact of this growing ‘culture’ of testing is more likely to be selected by teachers as the top specific issue relating to assessments (56%)</a:t>
            </a:r>
          </a:p>
          <a:p>
            <a:pPr marL="285750" indent="-285750">
              <a:buFont typeface="Arial" charset="0"/>
              <a:buChar char="•"/>
            </a:pPr>
            <a:endParaRPr lang="en-GB" sz="1400" dirty="0"/>
          </a:p>
          <a:p>
            <a:pPr marL="285750" indent="-285750">
              <a:buFont typeface="Arial" charset="0"/>
              <a:buChar char="•"/>
            </a:pPr>
            <a:r>
              <a:rPr lang="en-GB" dirty="0" smtClean="0"/>
              <a:t>Teachers are, unsurprisingly, also much more likely than parents to be concerned about the use of testing to evaluate teacher performance</a:t>
            </a:r>
          </a:p>
          <a:p>
            <a:pPr marL="466725" lvl="1" indent="-285750">
              <a:buFont typeface="Arial" charset="0"/>
              <a:buChar char="•"/>
            </a:pPr>
            <a:r>
              <a:rPr lang="en-GB" sz="1400" dirty="0" smtClean="0"/>
              <a:t>This option is the third most likely to be selected from the list by teachers</a:t>
            </a:r>
          </a:p>
        </p:txBody>
      </p:sp>
      <p:graphicFrame>
        <p:nvGraphicFramePr>
          <p:cNvPr id="53" name="Chart Placeholder 8"/>
          <p:cNvGraphicFramePr>
            <a:graphicFrameLocks/>
          </p:cNvGraphicFramePr>
          <p:nvPr>
            <p:extLst>
              <p:ext uri="{D42A27DB-BD31-4B8C-83A1-F6EECF244321}">
                <p14:modId xmlns:p14="http://schemas.microsoft.com/office/powerpoint/2010/main" val="1186338670"/>
              </p:ext>
            </p:extLst>
          </p:nvPr>
        </p:nvGraphicFramePr>
        <p:xfrm>
          <a:off x="3365500" y="1700213"/>
          <a:ext cx="5689599" cy="357651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091858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3250915" y="2702372"/>
            <a:ext cx="5616000" cy="328611"/>
          </a:xfrm>
          <a:prstGeom prst="rect">
            <a:avLst/>
          </a:prstGeom>
          <a:solidFill>
            <a:srgbClr val="D4EAE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3250915" y="1689593"/>
            <a:ext cx="5616000" cy="328611"/>
          </a:xfrm>
          <a:prstGeom prst="rect">
            <a:avLst/>
          </a:prstGeom>
          <a:solidFill>
            <a:srgbClr val="D4EAE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3" name="Chart Placeholder 8"/>
          <p:cNvGraphicFramePr>
            <a:graphicFrameLocks/>
          </p:cNvGraphicFramePr>
          <p:nvPr>
            <p:extLst>
              <p:ext uri="{D42A27DB-BD31-4B8C-83A1-F6EECF244321}">
                <p14:modId xmlns:p14="http://schemas.microsoft.com/office/powerpoint/2010/main" val="1184459232"/>
              </p:ext>
            </p:extLst>
          </p:nvPr>
        </p:nvGraphicFramePr>
        <p:xfrm>
          <a:off x="3365500" y="1457325"/>
          <a:ext cx="6149975" cy="3619855"/>
        </p:xfrm>
        <a:graphic>
          <a:graphicData uri="http://schemas.openxmlformats.org/drawingml/2006/chart">
            <c:chart xmlns:c="http://schemas.openxmlformats.org/drawingml/2006/chart" xmlns:r="http://schemas.openxmlformats.org/officeDocument/2006/relationships" r:id="rId2"/>
          </a:graphicData>
        </a:graphic>
      </p:graphicFrame>
      <p:sp>
        <p:nvSpPr>
          <p:cNvPr id="6" name="Title 5"/>
          <p:cNvSpPr>
            <a:spLocks noGrp="1"/>
          </p:cNvSpPr>
          <p:nvPr>
            <p:ph type="title"/>
          </p:nvPr>
        </p:nvSpPr>
        <p:spPr>
          <a:xfrm>
            <a:off x="541336" y="417600"/>
            <a:ext cx="8107364" cy="1169900"/>
          </a:xfrm>
        </p:spPr>
        <p:txBody>
          <a:bodyPr/>
          <a:lstStyle/>
          <a:p>
            <a:r>
              <a:rPr lang="en-GB" dirty="0" smtClean="0"/>
              <a:t>This finding is consistent across the head teacher and wider teacher sample</a:t>
            </a:r>
            <a:endParaRPr lang="en-US" dirty="0"/>
          </a:p>
        </p:txBody>
      </p:sp>
      <p:sp>
        <p:nvSpPr>
          <p:cNvPr id="12" name="Rectangle 11"/>
          <p:cNvSpPr/>
          <p:nvPr/>
        </p:nvSpPr>
        <p:spPr>
          <a:xfrm>
            <a:off x="4176106" y="5552923"/>
            <a:ext cx="180000" cy="180000"/>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430264" y="5597247"/>
            <a:ext cx="3050515" cy="123111"/>
          </a:xfrm>
          <a:prstGeom prst="rect">
            <a:avLst/>
          </a:prstGeom>
          <a:noFill/>
        </p:spPr>
        <p:txBody>
          <a:bodyPr wrap="none" lIns="0" tIns="0" rIns="0" bIns="0" rtlCol="0">
            <a:spAutoFit/>
          </a:bodyPr>
          <a:lstStyle/>
          <a:p>
            <a:r>
              <a:rPr lang="en-GB" sz="800" dirty="0" smtClean="0">
                <a:solidFill>
                  <a:schemeClr val="tx2"/>
                </a:solidFill>
              </a:rPr>
              <a:t>% of Head Teachers Mentioning it as a Primary or Secondary Issue</a:t>
            </a:r>
            <a:endParaRPr lang="en-US" sz="800" dirty="0">
              <a:solidFill>
                <a:schemeClr val="tx2"/>
              </a:solidFill>
            </a:endParaRPr>
          </a:p>
        </p:txBody>
      </p:sp>
      <p:sp>
        <p:nvSpPr>
          <p:cNvPr id="50" name="TextBox 49"/>
          <p:cNvSpPr txBox="1"/>
          <p:nvPr/>
        </p:nvSpPr>
        <p:spPr>
          <a:xfrm>
            <a:off x="4181475" y="5234599"/>
            <a:ext cx="3225242" cy="138499"/>
          </a:xfrm>
          <a:prstGeom prst="rect">
            <a:avLst/>
          </a:prstGeom>
          <a:noFill/>
        </p:spPr>
        <p:txBody>
          <a:bodyPr wrap="none" lIns="0" tIns="0" rIns="0" bIns="0" rtlCol="0">
            <a:spAutoFit/>
          </a:bodyPr>
          <a:lstStyle/>
          <a:p>
            <a:r>
              <a:rPr lang="en-GB" sz="900" b="1" dirty="0">
                <a:solidFill>
                  <a:schemeClr val="tx2"/>
                </a:solidFill>
              </a:rPr>
              <a:t>Head Teacher responses vs Non-Head Teacher Responses</a:t>
            </a:r>
            <a:endParaRPr lang="en-US" sz="900" b="1" dirty="0">
              <a:solidFill>
                <a:schemeClr val="tx2"/>
              </a:solidFill>
            </a:endParaRPr>
          </a:p>
        </p:txBody>
      </p:sp>
      <p:sp>
        <p:nvSpPr>
          <p:cNvPr id="57" name="Rectangle 56"/>
          <p:cNvSpPr/>
          <p:nvPr/>
        </p:nvSpPr>
        <p:spPr>
          <a:xfrm>
            <a:off x="4176106" y="5822748"/>
            <a:ext cx="180000" cy="180000"/>
          </a:xfrm>
          <a:prstGeom prst="rect">
            <a:avLst/>
          </a:prstGeom>
          <a:solidFill>
            <a:schemeClr val="tx1">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4430264" y="5851192"/>
            <a:ext cx="3257302" cy="123111"/>
          </a:xfrm>
          <a:prstGeom prst="rect">
            <a:avLst/>
          </a:prstGeom>
          <a:noFill/>
        </p:spPr>
        <p:txBody>
          <a:bodyPr wrap="none" lIns="0" tIns="0" rIns="0" bIns="0" rtlCol="0">
            <a:spAutoFit/>
          </a:bodyPr>
          <a:lstStyle/>
          <a:p>
            <a:r>
              <a:rPr lang="en-GB" sz="800" dirty="0" smtClean="0">
                <a:solidFill>
                  <a:schemeClr val="tx2"/>
                </a:solidFill>
              </a:rPr>
              <a:t>% of Non-head Teachers Mentioning it as a Primary or Secondary Issue</a:t>
            </a:r>
            <a:endParaRPr lang="en-US" sz="800" dirty="0">
              <a:solidFill>
                <a:schemeClr val="tx2"/>
              </a:solidFill>
            </a:endParaRPr>
          </a:p>
        </p:txBody>
      </p:sp>
      <p:cxnSp>
        <p:nvCxnSpPr>
          <p:cNvPr id="8" name="Straight Connector 7"/>
          <p:cNvCxnSpPr/>
          <p:nvPr/>
        </p:nvCxnSpPr>
        <p:spPr>
          <a:xfrm>
            <a:off x="4181475" y="5419730"/>
            <a:ext cx="4467225"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4"/>
          </p:nvPr>
        </p:nvSpPr>
        <p:spPr/>
        <p:txBody>
          <a:bodyPr/>
          <a:lstStyle/>
          <a:p>
            <a:fld id="{DDBE135E-2566-4748-853C-8A3B78F0FB00}" type="slidenum">
              <a:rPr lang="en-GB" smtClean="0"/>
              <a:pPr/>
              <a:t>12</a:t>
            </a:fld>
            <a:endParaRPr lang="en-GB" dirty="0"/>
          </a:p>
        </p:txBody>
      </p:sp>
      <p:sp>
        <p:nvSpPr>
          <p:cNvPr id="25" name="Text Placeholder 7"/>
          <p:cNvSpPr txBox="1">
            <a:spLocks/>
          </p:cNvSpPr>
          <p:nvPr/>
        </p:nvSpPr>
        <p:spPr>
          <a:xfrm>
            <a:off x="6293644" y="6494370"/>
            <a:ext cx="2135978" cy="116681"/>
          </a:xfrm>
          <a:prstGeom prst="rect">
            <a:avLst/>
          </a:prstGeom>
        </p:spPr>
        <p:txBody>
          <a:bodyPr lIns="0" tIns="0" rIns="0" bIns="0" anchor="b" anchorCtr="0"/>
          <a:lstStyle>
            <a:lvl1pPr marL="0" indent="0" algn="r" defTabSz="914400" rtl="0" eaLnBrk="1" latinLnBrk="0" hangingPunct="1">
              <a:lnSpc>
                <a:spcPct val="100000"/>
              </a:lnSpc>
              <a:spcBef>
                <a:spcPts val="0"/>
              </a:spcBef>
              <a:spcAft>
                <a:spcPts val="0"/>
              </a:spcAft>
              <a:buFont typeface="Arial" pitchFamily="34" charset="0"/>
              <a:buNone/>
              <a:defRPr sz="700" b="1" i="0" kern="1200" spc="20" baseline="0">
                <a:solidFill>
                  <a:schemeClr val="tx2"/>
                </a:solidFill>
                <a:latin typeface="+mn-lt"/>
                <a:ea typeface="Lato Medium" panose="020F0502020204030203" pitchFamily="34" charset="0"/>
                <a:cs typeface="Lato Medium" panose="020F0502020204030203" pitchFamily="34" charset="0"/>
              </a:defRPr>
            </a:lvl1pPr>
            <a:lvl2pPr marL="0" indent="0" algn="l" defTabSz="914400" rtl="0" eaLnBrk="1" latinLnBrk="0" hangingPunct="1">
              <a:lnSpc>
                <a:spcPts val="1300"/>
              </a:lnSpc>
              <a:spcBef>
                <a:spcPts val="0"/>
              </a:spcBef>
              <a:spcAft>
                <a:spcPts val="850"/>
              </a:spcAft>
              <a:buClr>
                <a:schemeClr val="tx1"/>
              </a:buClr>
              <a:buFont typeface="+mj-lt"/>
              <a:buNone/>
              <a:defRPr sz="1200" kern="1200" spc="20" baseline="0">
                <a:solidFill>
                  <a:schemeClr val="bg2"/>
                </a:solidFill>
                <a:latin typeface="+mn-lt"/>
                <a:ea typeface="+mn-ea"/>
                <a:cs typeface="+mn-cs"/>
              </a:defRPr>
            </a:lvl2pPr>
            <a:lvl3pPr marL="144463" indent="-104775" algn="l" defTabSz="914400" rtl="0" eaLnBrk="1" latinLnBrk="0" hangingPunct="1">
              <a:lnSpc>
                <a:spcPts val="1300"/>
              </a:lnSpc>
              <a:spcBef>
                <a:spcPts val="0"/>
              </a:spcBef>
              <a:spcAft>
                <a:spcPts val="850"/>
              </a:spcAft>
              <a:buClr>
                <a:schemeClr val="tx1"/>
              </a:buClr>
              <a:buFont typeface="Arial" pitchFamily="34" charset="0"/>
              <a:buChar char="̶"/>
              <a:defRPr sz="1200" kern="1200" spc="20" baseline="0">
                <a:solidFill>
                  <a:schemeClr val="bg2"/>
                </a:solidFill>
                <a:latin typeface="+mn-lt"/>
                <a:ea typeface="+mn-ea"/>
                <a:cs typeface="+mn-cs"/>
              </a:defRPr>
            </a:lvl3pPr>
            <a:lvl4pPr marL="781050" indent="0" algn="l" defTabSz="914400" rtl="0" eaLnBrk="1" latinLnBrk="0" hangingPunct="1">
              <a:lnSpc>
                <a:spcPts val="1500"/>
              </a:lnSpc>
              <a:spcBef>
                <a:spcPts val="0"/>
              </a:spcBef>
              <a:spcAft>
                <a:spcPts val="850"/>
              </a:spcAft>
              <a:buClr>
                <a:schemeClr val="tx1"/>
              </a:buClr>
              <a:buFont typeface="Arial" pitchFamily="34" charset="0"/>
              <a:buNone/>
              <a:defRPr sz="1200" kern="1200">
                <a:solidFill>
                  <a:schemeClr val="bg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pc="0" dirty="0" smtClean="0"/>
              <a:t>Assessments Survey</a:t>
            </a:r>
            <a:endParaRPr lang="en-US" spc="0" dirty="0"/>
          </a:p>
        </p:txBody>
      </p:sp>
      <p:sp>
        <p:nvSpPr>
          <p:cNvPr id="26" name="Text Placeholder 7"/>
          <p:cNvSpPr txBox="1">
            <a:spLocks/>
          </p:cNvSpPr>
          <p:nvPr/>
        </p:nvSpPr>
        <p:spPr>
          <a:xfrm>
            <a:off x="1652986" y="6589593"/>
            <a:ext cx="5192314" cy="121350"/>
          </a:xfrm>
          <a:prstGeom prst="rect">
            <a:avLst/>
          </a:prstGeom>
        </p:spPr>
        <p:txBody>
          <a:bodyPr lIns="0" tIns="0" rIns="0" bIns="0" anchor="b" anchorCtr="0"/>
          <a:lstStyle>
            <a:lvl1pPr marL="0" indent="0" algn="r" defTabSz="914400" rtl="0" eaLnBrk="1" latinLnBrk="0" hangingPunct="1">
              <a:lnSpc>
                <a:spcPct val="100000"/>
              </a:lnSpc>
              <a:spcBef>
                <a:spcPts val="0"/>
              </a:spcBef>
              <a:spcAft>
                <a:spcPts val="0"/>
              </a:spcAft>
              <a:buFont typeface="Arial" pitchFamily="34" charset="0"/>
              <a:buNone/>
              <a:defRPr sz="700" b="1" i="0" kern="1200" spc="20" baseline="0">
                <a:solidFill>
                  <a:schemeClr val="tx2"/>
                </a:solidFill>
                <a:latin typeface="+mn-lt"/>
                <a:ea typeface="Lato Medium" panose="020F0502020204030203" pitchFamily="34" charset="0"/>
                <a:cs typeface="Lato Medium" panose="020F0502020204030203" pitchFamily="34" charset="0"/>
              </a:defRPr>
            </a:lvl1pPr>
            <a:lvl2pPr marL="0" indent="0" algn="l" defTabSz="914400" rtl="0" eaLnBrk="1" latinLnBrk="0" hangingPunct="1">
              <a:lnSpc>
                <a:spcPts val="1300"/>
              </a:lnSpc>
              <a:spcBef>
                <a:spcPts val="0"/>
              </a:spcBef>
              <a:spcAft>
                <a:spcPts val="850"/>
              </a:spcAft>
              <a:buClr>
                <a:schemeClr val="tx1"/>
              </a:buClr>
              <a:buFont typeface="+mj-lt"/>
              <a:buNone/>
              <a:defRPr sz="1200" kern="1200" spc="20" baseline="0">
                <a:solidFill>
                  <a:schemeClr val="bg2"/>
                </a:solidFill>
                <a:latin typeface="+mn-lt"/>
                <a:ea typeface="+mn-ea"/>
                <a:cs typeface="+mn-cs"/>
              </a:defRPr>
            </a:lvl2pPr>
            <a:lvl3pPr marL="144463" indent="-104775" algn="l" defTabSz="914400" rtl="0" eaLnBrk="1" latinLnBrk="0" hangingPunct="1">
              <a:lnSpc>
                <a:spcPts val="1300"/>
              </a:lnSpc>
              <a:spcBef>
                <a:spcPts val="0"/>
              </a:spcBef>
              <a:spcAft>
                <a:spcPts val="850"/>
              </a:spcAft>
              <a:buClr>
                <a:schemeClr val="tx1"/>
              </a:buClr>
              <a:buFont typeface="Arial" pitchFamily="34" charset="0"/>
              <a:buChar char="̶"/>
              <a:defRPr sz="1200" kern="1200" spc="20" baseline="0">
                <a:solidFill>
                  <a:schemeClr val="bg2"/>
                </a:solidFill>
                <a:latin typeface="+mn-lt"/>
                <a:ea typeface="+mn-ea"/>
                <a:cs typeface="+mn-cs"/>
              </a:defRPr>
            </a:lvl3pPr>
            <a:lvl4pPr marL="781050" indent="0" algn="l" defTabSz="914400" rtl="0" eaLnBrk="1" latinLnBrk="0" hangingPunct="1">
              <a:lnSpc>
                <a:spcPts val="1500"/>
              </a:lnSpc>
              <a:spcBef>
                <a:spcPts val="0"/>
              </a:spcBef>
              <a:spcAft>
                <a:spcPts val="850"/>
              </a:spcAft>
              <a:buClr>
                <a:schemeClr val="tx1"/>
              </a:buClr>
              <a:buFont typeface="Arial" pitchFamily="34" charset="0"/>
              <a:buNone/>
              <a:defRPr sz="1200" kern="1200">
                <a:solidFill>
                  <a:schemeClr val="bg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r>
              <a:rPr lang="en-GB" sz="800" spc="0" dirty="0" smtClean="0"/>
              <a:t>Q5: Some people say that ‘tests, assessments and examinations’ are one of the main issues facing education in England. What do you think are the most important concerns related to tests, assessments and examinations that make this an issue for the education sector? Please select up to two issues. </a:t>
            </a:r>
            <a:r>
              <a:rPr lang="en-GB" sz="800" spc="0" dirty="0"/>
              <a:t>Base: All head teacher respondents (n=50) and all non-head teacher respondents (n=200)</a:t>
            </a:r>
            <a:endParaRPr lang="en-US" sz="800" spc="0" dirty="0"/>
          </a:p>
        </p:txBody>
      </p:sp>
      <p:sp>
        <p:nvSpPr>
          <p:cNvPr id="20" name="Text Placeholder 6"/>
          <p:cNvSpPr>
            <a:spLocks noGrp="1"/>
          </p:cNvSpPr>
          <p:nvPr>
            <p:ph type="body" sz="quarter" idx="10"/>
          </p:nvPr>
        </p:nvSpPr>
        <p:spPr>
          <a:xfrm>
            <a:off x="235521" y="1537985"/>
            <a:ext cx="2941236" cy="4620904"/>
          </a:xfrm>
          <a:solidFill>
            <a:srgbClr val="D4EAE4"/>
          </a:solidFill>
        </p:spPr>
        <p:txBody>
          <a:bodyPr/>
          <a:lstStyle/>
          <a:p>
            <a:pPr marL="285750" indent="-285750">
              <a:buFont typeface="Arial" charset="0"/>
              <a:buChar char="•"/>
            </a:pPr>
            <a:r>
              <a:rPr lang="en-GB" dirty="0" smtClean="0"/>
              <a:t>Within the teacher sample, secondary school teachers are slightly more likely than primary school teachers to select ‘the impact of the culture of testing and assessment on the quality of teaching’ as the top issue related to assessments (60% compared to 52%)</a:t>
            </a:r>
          </a:p>
          <a:p>
            <a:pPr marL="285750" indent="-285750">
              <a:buFont typeface="Arial" charset="0"/>
              <a:buChar char="•"/>
            </a:pPr>
            <a:endParaRPr lang="en-GB" sz="400" dirty="0"/>
          </a:p>
          <a:p>
            <a:pPr marL="285750" indent="-285750">
              <a:buFont typeface="Arial" charset="0"/>
              <a:buChar char="•"/>
            </a:pPr>
            <a:r>
              <a:rPr lang="en-GB" dirty="0" smtClean="0"/>
              <a:t>Secondary teachers are also more likely than primary school teachers to select ‘the use of tests and assessments to evaluate teacher performance as the top testing-related issue (34% vs 26%)</a:t>
            </a:r>
          </a:p>
        </p:txBody>
      </p:sp>
    </p:spTree>
    <p:extLst>
      <p:ext uri="{BB962C8B-B14F-4D97-AF65-F5344CB8AC3E}">
        <p14:creationId xmlns:p14="http://schemas.microsoft.com/office/powerpoint/2010/main" val="11685973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7095" y="2213809"/>
            <a:ext cx="8231605" cy="975543"/>
          </a:xfrm>
          <a:prstGeom prst="rect">
            <a:avLst/>
          </a:prstGeom>
          <a:solidFill>
            <a:srgbClr val="D4EAE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3" name="Chart Placeholder 8"/>
          <p:cNvGraphicFramePr>
            <a:graphicFrameLocks/>
          </p:cNvGraphicFramePr>
          <p:nvPr>
            <p:extLst>
              <p:ext uri="{D42A27DB-BD31-4B8C-83A1-F6EECF244321}">
                <p14:modId xmlns:p14="http://schemas.microsoft.com/office/powerpoint/2010/main" val="1539700020"/>
              </p:ext>
            </p:extLst>
          </p:nvPr>
        </p:nvGraphicFramePr>
        <p:xfrm>
          <a:off x="417095" y="1492301"/>
          <a:ext cx="9785683" cy="3908537"/>
        </p:xfrm>
        <a:graphic>
          <a:graphicData uri="http://schemas.openxmlformats.org/drawingml/2006/chart">
            <c:chart xmlns:c="http://schemas.openxmlformats.org/drawingml/2006/chart" xmlns:r="http://schemas.openxmlformats.org/officeDocument/2006/relationships" r:id="rId2"/>
          </a:graphicData>
        </a:graphic>
      </p:graphicFrame>
      <p:sp>
        <p:nvSpPr>
          <p:cNvPr id="6" name="Title 5"/>
          <p:cNvSpPr>
            <a:spLocks noGrp="1"/>
          </p:cNvSpPr>
          <p:nvPr>
            <p:ph type="title"/>
          </p:nvPr>
        </p:nvSpPr>
        <p:spPr>
          <a:xfrm>
            <a:off x="541335" y="144886"/>
            <a:ext cx="8602665" cy="1169900"/>
          </a:xfrm>
        </p:spPr>
        <p:txBody>
          <a:bodyPr/>
          <a:lstStyle/>
          <a:p>
            <a:r>
              <a:rPr lang="en-GB" sz="3200" dirty="0" smtClean="0"/>
              <a:t>There is strong agreement among both parents and teachers that the ‘culture of testing’ is having a negative impact on teachers and students</a:t>
            </a:r>
            <a:endParaRPr lang="en-US" sz="3200" dirty="0"/>
          </a:p>
        </p:txBody>
      </p:sp>
      <p:sp>
        <p:nvSpPr>
          <p:cNvPr id="12" name="Rectangle 11"/>
          <p:cNvSpPr/>
          <p:nvPr/>
        </p:nvSpPr>
        <p:spPr>
          <a:xfrm>
            <a:off x="4176106" y="5618589"/>
            <a:ext cx="180000" cy="180000"/>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430264" y="5662913"/>
            <a:ext cx="721351" cy="123111"/>
          </a:xfrm>
          <a:prstGeom prst="rect">
            <a:avLst/>
          </a:prstGeom>
          <a:noFill/>
        </p:spPr>
        <p:txBody>
          <a:bodyPr wrap="none" lIns="0" tIns="0" rIns="0" bIns="0" rtlCol="0">
            <a:spAutoFit/>
          </a:bodyPr>
          <a:lstStyle/>
          <a:p>
            <a:r>
              <a:rPr lang="en-GB" sz="800" dirty="0" smtClean="0">
                <a:solidFill>
                  <a:schemeClr val="tx2"/>
                </a:solidFill>
              </a:rPr>
              <a:t>% Net Disagree</a:t>
            </a:r>
            <a:endParaRPr lang="en-US" sz="800" dirty="0">
              <a:solidFill>
                <a:schemeClr val="tx2"/>
              </a:solidFill>
            </a:endParaRPr>
          </a:p>
        </p:txBody>
      </p:sp>
      <p:sp>
        <p:nvSpPr>
          <p:cNvPr id="50" name="TextBox 49"/>
          <p:cNvSpPr txBox="1"/>
          <p:nvPr/>
        </p:nvSpPr>
        <p:spPr>
          <a:xfrm>
            <a:off x="4181475" y="5300265"/>
            <a:ext cx="3571491" cy="138499"/>
          </a:xfrm>
          <a:prstGeom prst="rect">
            <a:avLst/>
          </a:prstGeom>
          <a:noFill/>
        </p:spPr>
        <p:txBody>
          <a:bodyPr wrap="none" lIns="0" tIns="0" rIns="0" bIns="0" rtlCol="0">
            <a:spAutoFit/>
          </a:bodyPr>
          <a:lstStyle/>
          <a:p>
            <a:r>
              <a:rPr lang="en-GB" sz="900" b="1" dirty="0" smtClean="0">
                <a:solidFill>
                  <a:schemeClr val="tx2"/>
                </a:solidFill>
              </a:rPr>
              <a:t>Percentage of Respondents Who Agree, Disagree, or Don’t Know</a:t>
            </a:r>
            <a:endParaRPr lang="en-US" sz="900" b="1" dirty="0">
              <a:solidFill>
                <a:schemeClr val="tx2"/>
              </a:solidFill>
            </a:endParaRPr>
          </a:p>
        </p:txBody>
      </p:sp>
      <p:sp>
        <p:nvSpPr>
          <p:cNvPr id="58" name="TextBox 57"/>
          <p:cNvSpPr txBox="1"/>
          <p:nvPr/>
        </p:nvSpPr>
        <p:spPr>
          <a:xfrm>
            <a:off x="6778531" y="5662913"/>
            <a:ext cx="1250342" cy="123111"/>
          </a:xfrm>
          <a:prstGeom prst="rect">
            <a:avLst/>
          </a:prstGeom>
          <a:noFill/>
        </p:spPr>
        <p:txBody>
          <a:bodyPr wrap="none" lIns="0" tIns="0" rIns="0" bIns="0" rtlCol="0">
            <a:spAutoFit/>
          </a:bodyPr>
          <a:lstStyle/>
          <a:p>
            <a:r>
              <a:rPr lang="en-GB" sz="800" dirty="0" smtClean="0">
                <a:solidFill>
                  <a:schemeClr val="tx2"/>
                </a:solidFill>
              </a:rPr>
              <a:t>% Don’t Know / No Opinion</a:t>
            </a:r>
            <a:endParaRPr lang="en-US" sz="800" dirty="0">
              <a:solidFill>
                <a:schemeClr val="tx2"/>
              </a:solidFill>
            </a:endParaRPr>
          </a:p>
        </p:txBody>
      </p:sp>
      <p:cxnSp>
        <p:nvCxnSpPr>
          <p:cNvPr id="8" name="Straight Connector 7"/>
          <p:cNvCxnSpPr/>
          <p:nvPr/>
        </p:nvCxnSpPr>
        <p:spPr>
          <a:xfrm>
            <a:off x="4181475" y="5485396"/>
            <a:ext cx="4467225"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4"/>
          </p:nvPr>
        </p:nvSpPr>
        <p:spPr/>
        <p:txBody>
          <a:bodyPr/>
          <a:lstStyle/>
          <a:p>
            <a:fld id="{DDBE135E-2566-4748-853C-8A3B78F0FB00}" type="slidenum">
              <a:rPr lang="en-GB" smtClean="0"/>
              <a:pPr/>
              <a:t>13</a:t>
            </a:fld>
            <a:endParaRPr lang="en-GB" dirty="0"/>
          </a:p>
        </p:txBody>
      </p:sp>
      <p:sp>
        <p:nvSpPr>
          <p:cNvPr id="25" name="Text Placeholder 7"/>
          <p:cNvSpPr txBox="1">
            <a:spLocks/>
          </p:cNvSpPr>
          <p:nvPr/>
        </p:nvSpPr>
        <p:spPr>
          <a:xfrm>
            <a:off x="6293644" y="6494370"/>
            <a:ext cx="2135978" cy="116681"/>
          </a:xfrm>
          <a:prstGeom prst="rect">
            <a:avLst/>
          </a:prstGeom>
        </p:spPr>
        <p:txBody>
          <a:bodyPr lIns="0" tIns="0" rIns="0" bIns="0" anchor="b" anchorCtr="0"/>
          <a:lstStyle>
            <a:lvl1pPr marL="0" indent="0" algn="r" defTabSz="914400" rtl="0" eaLnBrk="1" latinLnBrk="0" hangingPunct="1">
              <a:lnSpc>
                <a:spcPct val="100000"/>
              </a:lnSpc>
              <a:spcBef>
                <a:spcPts val="0"/>
              </a:spcBef>
              <a:spcAft>
                <a:spcPts val="0"/>
              </a:spcAft>
              <a:buFont typeface="Arial" pitchFamily="34" charset="0"/>
              <a:buNone/>
              <a:defRPr sz="700" b="1" i="0" kern="1200" spc="20" baseline="0">
                <a:solidFill>
                  <a:schemeClr val="tx2"/>
                </a:solidFill>
                <a:latin typeface="+mn-lt"/>
                <a:ea typeface="Lato Medium" panose="020F0502020204030203" pitchFamily="34" charset="0"/>
                <a:cs typeface="Lato Medium" panose="020F0502020204030203" pitchFamily="34" charset="0"/>
              </a:defRPr>
            </a:lvl1pPr>
            <a:lvl2pPr marL="0" indent="0" algn="l" defTabSz="914400" rtl="0" eaLnBrk="1" latinLnBrk="0" hangingPunct="1">
              <a:lnSpc>
                <a:spcPts val="1300"/>
              </a:lnSpc>
              <a:spcBef>
                <a:spcPts val="0"/>
              </a:spcBef>
              <a:spcAft>
                <a:spcPts val="850"/>
              </a:spcAft>
              <a:buClr>
                <a:schemeClr val="tx1"/>
              </a:buClr>
              <a:buFont typeface="+mj-lt"/>
              <a:buNone/>
              <a:defRPr sz="1200" kern="1200" spc="20" baseline="0">
                <a:solidFill>
                  <a:schemeClr val="bg2"/>
                </a:solidFill>
                <a:latin typeface="+mn-lt"/>
                <a:ea typeface="+mn-ea"/>
                <a:cs typeface="+mn-cs"/>
              </a:defRPr>
            </a:lvl2pPr>
            <a:lvl3pPr marL="144463" indent="-104775" algn="l" defTabSz="914400" rtl="0" eaLnBrk="1" latinLnBrk="0" hangingPunct="1">
              <a:lnSpc>
                <a:spcPts val="1300"/>
              </a:lnSpc>
              <a:spcBef>
                <a:spcPts val="0"/>
              </a:spcBef>
              <a:spcAft>
                <a:spcPts val="850"/>
              </a:spcAft>
              <a:buClr>
                <a:schemeClr val="tx1"/>
              </a:buClr>
              <a:buFont typeface="Arial" pitchFamily="34" charset="0"/>
              <a:buChar char="̶"/>
              <a:defRPr sz="1200" kern="1200" spc="20" baseline="0">
                <a:solidFill>
                  <a:schemeClr val="bg2"/>
                </a:solidFill>
                <a:latin typeface="+mn-lt"/>
                <a:ea typeface="+mn-ea"/>
                <a:cs typeface="+mn-cs"/>
              </a:defRPr>
            </a:lvl3pPr>
            <a:lvl4pPr marL="781050" indent="0" algn="l" defTabSz="914400" rtl="0" eaLnBrk="1" latinLnBrk="0" hangingPunct="1">
              <a:lnSpc>
                <a:spcPts val="1500"/>
              </a:lnSpc>
              <a:spcBef>
                <a:spcPts val="0"/>
              </a:spcBef>
              <a:spcAft>
                <a:spcPts val="850"/>
              </a:spcAft>
              <a:buClr>
                <a:schemeClr val="tx1"/>
              </a:buClr>
              <a:buFont typeface="Arial" pitchFamily="34" charset="0"/>
              <a:buNone/>
              <a:defRPr sz="1200" kern="1200">
                <a:solidFill>
                  <a:schemeClr val="bg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pc="0" dirty="0" smtClean="0"/>
              <a:t>Assessments Survey</a:t>
            </a:r>
            <a:endParaRPr lang="en-US" spc="0" dirty="0"/>
          </a:p>
        </p:txBody>
      </p:sp>
      <p:sp>
        <p:nvSpPr>
          <p:cNvPr id="26" name="Text Placeholder 7"/>
          <p:cNvSpPr txBox="1">
            <a:spLocks/>
          </p:cNvSpPr>
          <p:nvPr/>
        </p:nvSpPr>
        <p:spPr>
          <a:xfrm>
            <a:off x="1652985" y="6601872"/>
            <a:ext cx="5386443" cy="100167"/>
          </a:xfrm>
          <a:prstGeom prst="rect">
            <a:avLst/>
          </a:prstGeom>
        </p:spPr>
        <p:txBody>
          <a:bodyPr lIns="0" tIns="0" rIns="0" bIns="0" anchor="b" anchorCtr="0"/>
          <a:lstStyle>
            <a:lvl1pPr marL="0" indent="0" algn="r" defTabSz="914400" rtl="0" eaLnBrk="1" latinLnBrk="0" hangingPunct="1">
              <a:lnSpc>
                <a:spcPct val="100000"/>
              </a:lnSpc>
              <a:spcBef>
                <a:spcPts val="0"/>
              </a:spcBef>
              <a:spcAft>
                <a:spcPts val="0"/>
              </a:spcAft>
              <a:buFont typeface="Arial" pitchFamily="34" charset="0"/>
              <a:buNone/>
              <a:defRPr sz="700" b="1" i="0" kern="1200" spc="20" baseline="0">
                <a:solidFill>
                  <a:schemeClr val="tx2"/>
                </a:solidFill>
                <a:latin typeface="+mn-lt"/>
                <a:ea typeface="Lato Medium" panose="020F0502020204030203" pitchFamily="34" charset="0"/>
                <a:cs typeface="Lato Medium" panose="020F0502020204030203" pitchFamily="34" charset="0"/>
              </a:defRPr>
            </a:lvl1pPr>
            <a:lvl2pPr marL="0" indent="0" algn="l" defTabSz="914400" rtl="0" eaLnBrk="1" latinLnBrk="0" hangingPunct="1">
              <a:lnSpc>
                <a:spcPts val="1300"/>
              </a:lnSpc>
              <a:spcBef>
                <a:spcPts val="0"/>
              </a:spcBef>
              <a:spcAft>
                <a:spcPts val="850"/>
              </a:spcAft>
              <a:buClr>
                <a:schemeClr val="tx1"/>
              </a:buClr>
              <a:buFont typeface="+mj-lt"/>
              <a:buNone/>
              <a:defRPr sz="1200" kern="1200" spc="20" baseline="0">
                <a:solidFill>
                  <a:schemeClr val="bg2"/>
                </a:solidFill>
                <a:latin typeface="+mn-lt"/>
                <a:ea typeface="+mn-ea"/>
                <a:cs typeface="+mn-cs"/>
              </a:defRPr>
            </a:lvl2pPr>
            <a:lvl3pPr marL="144463" indent="-104775" algn="l" defTabSz="914400" rtl="0" eaLnBrk="1" latinLnBrk="0" hangingPunct="1">
              <a:lnSpc>
                <a:spcPts val="1300"/>
              </a:lnSpc>
              <a:spcBef>
                <a:spcPts val="0"/>
              </a:spcBef>
              <a:spcAft>
                <a:spcPts val="850"/>
              </a:spcAft>
              <a:buClr>
                <a:schemeClr val="tx1"/>
              </a:buClr>
              <a:buFont typeface="Arial" pitchFamily="34" charset="0"/>
              <a:buChar char="̶"/>
              <a:defRPr sz="1200" kern="1200" spc="20" baseline="0">
                <a:solidFill>
                  <a:schemeClr val="bg2"/>
                </a:solidFill>
                <a:latin typeface="+mn-lt"/>
                <a:ea typeface="+mn-ea"/>
                <a:cs typeface="+mn-cs"/>
              </a:defRPr>
            </a:lvl3pPr>
            <a:lvl4pPr marL="781050" indent="0" algn="l" defTabSz="914400" rtl="0" eaLnBrk="1" latinLnBrk="0" hangingPunct="1">
              <a:lnSpc>
                <a:spcPts val="1500"/>
              </a:lnSpc>
              <a:spcBef>
                <a:spcPts val="0"/>
              </a:spcBef>
              <a:spcAft>
                <a:spcPts val="850"/>
              </a:spcAft>
              <a:buClr>
                <a:schemeClr val="tx1"/>
              </a:buClr>
              <a:buFont typeface="Arial" pitchFamily="34" charset="0"/>
              <a:buNone/>
              <a:defRPr sz="1200" kern="1200">
                <a:solidFill>
                  <a:schemeClr val="bg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r>
              <a:rPr lang="en-GB" sz="800" spc="0" dirty="0" smtClean="0"/>
              <a:t>Q9: Below are a number of things that have been said about testing, assessments and examinations in English schools. To what extent do you agree or disagree with each argument?. Base: All respondents (n=506) </a:t>
            </a:r>
            <a:endParaRPr lang="en-US" sz="800" spc="0" dirty="0"/>
          </a:p>
        </p:txBody>
      </p:sp>
      <p:sp>
        <p:nvSpPr>
          <p:cNvPr id="15" name="Rectangle 14"/>
          <p:cNvSpPr/>
          <p:nvPr/>
        </p:nvSpPr>
        <p:spPr>
          <a:xfrm>
            <a:off x="6491758" y="5618589"/>
            <a:ext cx="191114" cy="180000"/>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176106" y="5863033"/>
            <a:ext cx="180000" cy="180000"/>
          </a:xfrm>
          <a:prstGeom prst="rect">
            <a:avLst/>
          </a:prstGeom>
          <a:solidFill>
            <a:srgbClr val="003057"/>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4430264" y="5870582"/>
            <a:ext cx="585097" cy="123111"/>
          </a:xfrm>
          <a:prstGeom prst="rect">
            <a:avLst/>
          </a:prstGeom>
          <a:noFill/>
        </p:spPr>
        <p:txBody>
          <a:bodyPr wrap="none" lIns="0" tIns="0" rIns="0" bIns="0" rtlCol="0">
            <a:spAutoFit/>
          </a:bodyPr>
          <a:lstStyle/>
          <a:p>
            <a:r>
              <a:rPr lang="en-GB" sz="800" dirty="0" smtClean="0">
                <a:solidFill>
                  <a:schemeClr val="tx2"/>
                </a:solidFill>
              </a:rPr>
              <a:t>% Net Agree</a:t>
            </a:r>
            <a:endParaRPr lang="en-US" sz="800" dirty="0">
              <a:solidFill>
                <a:schemeClr val="tx2"/>
              </a:solidFill>
            </a:endParaRPr>
          </a:p>
        </p:txBody>
      </p:sp>
    </p:spTree>
    <p:extLst>
      <p:ext uri="{BB962C8B-B14F-4D97-AF65-F5344CB8AC3E}">
        <p14:creationId xmlns:p14="http://schemas.microsoft.com/office/powerpoint/2010/main" val="14435834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89462" y="1780674"/>
            <a:ext cx="7956429" cy="468000"/>
          </a:xfrm>
          <a:prstGeom prst="rect">
            <a:avLst/>
          </a:prstGeom>
          <a:solidFill>
            <a:srgbClr val="D4EAE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3" name="Chart Placeholder 8"/>
          <p:cNvGraphicFramePr>
            <a:graphicFrameLocks/>
          </p:cNvGraphicFramePr>
          <p:nvPr>
            <p:extLst>
              <p:ext uri="{D42A27DB-BD31-4B8C-83A1-F6EECF244321}">
                <p14:modId xmlns:p14="http://schemas.microsoft.com/office/powerpoint/2010/main" val="425701598"/>
              </p:ext>
            </p:extLst>
          </p:nvPr>
        </p:nvGraphicFramePr>
        <p:xfrm>
          <a:off x="673768" y="1556471"/>
          <a:ext cx="9232231" cy="3301526"/>
        </p:xfrm>
        <a:graphic>
          <a:graphicData uri="http://schemas.openxmlformats.org/drawingml/2006/chart">
            <c:chart xmlns:c="http://schemas.openxmlformats.org/drawingml/2006/chart" xmlns:r="http://schemas.openxmlformats.org/officeDocument/2006/relationships" r:id="rId2"/>
          </a:graphicData>
        </a:graphic>
      </p:graphicFrame>
      <p:sp>
        <p:nvSpPr>
          <p:cNvPr id="6" name="Title 5"/>
          <p:cNvSpPr>
            <a:spLocks noGrp="1"/>
          </p:cNvSpPr>
          <p:nvPr>
            <p:ph type="title"/>
          </p:nvPr>
        </p:nvSpPr>
        <p:spPr>
          <a:xfrm>
            <a:off x="541336" y="176970"/>
            <a:ext cx="8107364" cy="1169900"/>
          </a:xfrm>
        </p:spPr>
        <p:txBody>
          <a:bodyPr/>
          <a:lstStyle/>
          <a:p>
            <a:r>
              <a:rPr lang="en-GB" dirty="0" smtClean="0"/>
              <a:t>And (at 9 in 10) the vast majority of teachers say that their evaluation is too dependent on students’ test results</a:t>
            </a:r>
            <a:endParaRPr lang="en-US" dirty="0"/>
          </a:p>
        </p:txBody>
      </p:sp>
      <p:sp>
        <p:nvSpPr>
          <p:cNvPr id="12" name="Rectangle 11"/>
          <p:cNvSpPr/>
          <p:nvPr/>
        </p:nvSpPr>
        <p:spPr>
          <a:xfrm>
            <a:off x="4881957" y="5602547"/>
            <a:ext cx="180000" cy="180000"/>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36115" y="5646871"/>
            <a:ext cx="721351" cy="123111"/>
          </a:xfrm>
          <a:prstGeom prst="rect">
            <a:avLst/>
          </a:prstGeom>
          <a:noFill/>
        </p:spPr>
        <p:txBody>
          <a:bodyPr wrap="none" lIns="0" tIns="0" rIns="0" bIns="0" rtlCol="0">
            <a:spAutoFit/>
          </a:bodyPr>
          <a:lstStyle/>
          <a:p>
            <a:r>
              <a:rPr lang="en-GB" sz="800" dirty="0" smtClean="0">
                <a:solidFill>
                  <a:schemeClr val="tx2"/>
                </a:solidFill>
              </a:rPr>
              <a:t>% Net Disagree</a:t>
            </a:r>
            <a:endParaRPr lang="en-US" sz="800" dirty="0">
              <a:solidFill>
                <a:schemeClr val="tx2"/>
              </a:solidFill>
            </a:endParaRPr>
          </a:p>
        </p:txBody>
      </p:sp>
      <p:sp>
        <p:nvSpPr>
          <p:cNvPr id="50" name="TextBox 49"/>
          <p:cNvSpPr txBox="1"/>
          <p:nvPr/>
        </p:nvSpPr>
        <p:spPr>
          <a:xfrm>
            <a:off x="4844715" y="5284223"/>
            <a:ext cx="3701175" cy="138499"/>
          </a:xfrm>
          <a:prstGeom prst="rect">
            <a:avLst/>
          </a:prstGeom>
          <a:noFill/>
        </p:spPr>
        <p:txBody>
          <a:bodyPr wrap="square" lIns="0" tIns="0" rIns="0" bIns="0" rtlCol="0">
            <a:spAutoFit/>
          </a:bodyPr>
          <a:lstStyle/>
          <a:p>
            <a:r>
              <a:rPr lang="en-GB" sz="900" b="1" dirty="0" smtClean="0">
                <a:solidFill>
                  <a:schemeClr val="tx2"/>
                </a:solidFill>
              </a:rPr>
              <a:t>Percentage of Respondents Who Agree, Disagree, or Don’t Know</a:t>
            </a:r>
            <a:endParaRPr lang="en-US" sz="900" b="1" dirty="0">
              <a:solidFill>
                <a:schemeClr val="tx2"/>
              </a:solidFill>
            </a:endParaRPr>
          </a:p>
        </p:txBody>
      </p:sp>
      <p:sp>
        <p:nvSpPr>
          <p:cNvPr id="58" name="TextBox 57"/>
          <p:cNvSpPr txBox="1"/>
          <p:nvPr/>
        </p:nvSpPr>
        <p:spPr>
          <a:xfrm>
            <a:off x="6778531" y="5646871"/>
            <a:ext cx="1250342" cy="123111"/>
          </a:xfrm>
          <a:prstGeom prst="rect">
            <a:avLst/>
          </a:prstGeom>
          <a:noFill/>
        </p:spPr>
        <p:txBody>
          <a:bodyPr wrap="none" lIns="0" tIns="0" rIns="0" bIns="0" rtlCol="0">
            <a:spAutoFit/>
          </a:bodyPr>
          <a:lstStyle/>
          <a:p>
            <a:r>
              <a:rPr lang="en-GB" sz="800" dirty="0" smtClean="0">
                <a:solidFill>
                  <a:schemeClr val="tx2"/>
                </a:solidFill>
              </a:rPr>
              <a:t>% Don’t Know / No Opinion</a:t>
            </a:r>
            <a:endParaRPr lang="en-US" sz="800" dirty="0">
              <a:solidFill>
                <a:schemeClr val="tx2"/>
              </a:solidFill>
            </a:endParaRPr>
          </a:p>
        </p:txBody>
      </p:sp>
      <p:cxnSp>
        <p:nvCxnSpPr>
          <p:cNvPr id="8" name="Straight Connector 7"/>
          <p:cNvCxnSpPr/>
          <p:nvPr/>
        </p:nvCxnSpPr>
        <p:spPr>
          <a:xfrm>
            <a:off x="4866680" y="5469354"/>
            <a:ext cx="3637642"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4"/>
          </p:nvPr>
        </p:nvSpPr>
        <p:spPr/>
        <p:txBody>
          <a:bodyPr/>
          <a:lstStyle/>
          <a:p>
            <a:fld id="{DDBE135E-2566-4748-853C-8A3B78F0FB00}" type="slidenum">
              <a:rPr lang="en-GB" smtClean="0"/>
              <a:pPr/>
              <a:t>14</a:t>
            </a:fld>
            <a:endParaRPr lang="en-GB" dirty="0"/>
          </a:p>
        </p:txBody>
      </p:sp>
      <p:sp>
        <p:nvSpPr>
          <p:cNvPr id="25" name="Text Placeholder 7"/>
          <p:cNvSpPr txBox="1">
            <a:spLocks/>
          </p:cNvSpPr>
          <p:nvPr/>
        </p:nvSpPr>
        <p:spPr>
          <a:xfrm>
            <a:off x="6293644" y="6494370"/>
            <a:ext cx="2135978" cy="116681"/>
          </a:xfrm>
          <a:prstGeom prst="rect">
            <a:avLst/>
          </a:prstGeom>
        </p:spPr>
        <p:txBody>
          <a:bodyPr lIns="0" tIns="0" rIns="0" bIns="0" anchor="b" anchorCtr="0"/>
          <a:lstStyle>
            <a:lvl1pPr marL="0" indent="0" algn="r" defTabSz="914400" rtl="0" eaLnBrk="1" latinLnBrk="0" hangingPunct="1">
              <a:lnSpc>
                <a:spcPct val="100000"/>
              </a:lnSpc>
              <a:spcBef>
                <a:spcPts val="0"/>
              </a:spcBef>
              <a:spcAft>
                <a:spcPts val="0"/>
              </a:spcAft>
              <a:buFont typeface="Arial" pitchFamily="34" charset="0"/>
              <a:buNone/>
              <a:defRPr sz="700" b="1" i="0" kern="1200" spc="20" baseline="0">
                <a:solidFill>
                  <a:schemeClr val="tx2"/>
                </a:solidFill>
                <a:latin typeface="+mn-lt"/>
                <a:ea typeface="Lato Medium" panose="020F0502020204030203" pitchFamily="34" charset="0"/>
                <a:cs typeface="Lato Medium" panose="020F0502020204030203" pitchFamily="34" charset="0"/>
              </a:defRPr>
            </a:lvl1pPr>
            <a:lvl2pPr marL="0" indent="0" algn="l" defTabSz="914400" rtl="0" eaLnBrk="1" latinLnBrk="0" hangingPunct="1">
              <a:lnSpc>
                <a:spcPts val="1300"/>
              </a:lnSpc>
              <a:spcBef>
                <a:spcPts val="0"/>
              </a:spcBef>
              <a:spcAft>
                <a:spcPts val="850"/>
              </a:spcAft>
              <a:buClr>
                <a:schemeClr val="tx1"/>
              </a:buClr>
              <a:buFont typeface="+mj-lt"/>
              <a:buNone/>
              <a:defRPr sz="1200" kern="1200" spc="20" baseline="0">
                <a:solidFill>
                  <a:schemeClr val="bg2"/>
                </a:solidFill>
                <a:latin typeface="+mn-lt"/>
                <a:ea typeface="+mn-ea"/>
                <a:cs typeface="+mn-cs"/>
              </a:defRPr>
            </a:lvl2pPr>
            <a:lvl3pPr marL="144463" indent="-104775" algn="l" defTabSz="914400" rtl="0" eaLnBrk="1" latinLnBrk="0" hangingPunct="1">
              <a:lnSpc>
                <a:spcPts val="1300"/>
              </a:lnSpc>
              <a:spcBef>
                <a:spcPts val="0"/>
              </a:spcBef>
              <a:spcAft>
                <a:spcPts val="850"/>
              </a:spcAft>
              <a:buClr>
                <a:schemeClr val="tx1"/>
              </a:buClr>
              <a:buFont typeface="Arial" pitchFamily="34" charset="0"/>
              <a:buChar char="̶"/>
              <a:defRPr sz="1200" kern="1200" spc="20" baseline="0">
                <a:solidFill>
                  <a:schemeClr val="bg2"/>
                </a:solidFill>
                <a:latin typeface="+mn-lt"/>
                <a:ea typeface="+mn-ea"/>
                <a:cs typeface="+mn-cs"/>
              </a:defRPr>
            </a:lvl3pPr>
            <a:lvl4pPr marL="781050" indent="0" algn="l" defTabSz="914400" rtl="0" eaLnBrk="1" latinLnBrk="0" hangingPunct="1">
              <a:lnSpc>
                <a:spcPts val="1500"/>
              </a:lnSpc>
              <a:spcBef>
                <a:spcPts val="0"/>
              </a:spcBef>
              <a:spcAft>
                <a:spcPts val="850"/>
              </a:spcAft>
              <a:buClr>
                <a:schemeClr val="tx1"/>
              </a:buClr>
              <a:buFont typeface="Arial" pitchFamily="34" charset="0"/>
              <a:buNone/>
              <a:defRPr sz="1200" kern="1200">
                <a:solidFill>
                  <a:schemeClr val="bg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pc="0" dirty="0" smtClean="0"/>
              <a:t>Assessments Survey</a:t>
            </a:r>
            <a:endParaRPr lang="en-US" spc="0" dirty="0"/>
          </a:p>
        </p:txBody>
      </p:sp>
      <p:sp>
        <p:nvSpPr>
          <p:cNvPr id="26" name="Text Placeholder 7"/>
          <p:cNvSpPr txBox="1">
            <a:spLocks/>
          </p:cNvSpPr>
          <p:nvPr/>
        </p:nvSpPr>
        <p:spPr>
          <a:xfrm>
            <a:off x="1652986" y="6585830"/>
            <a:ext cx="5192314" cy="121350"/>
          </a:xfrm>
          <a:prstGeom prst="rect">
            <a:avLst/>
          </a:prstGeom>
        </p:spPr>
        <p:txBody>
          <a:bodyPr lIns="0" tIns="0" rIns="0" bIns="0" anchor="b" anchorCtr="0"/>
          <a:lstStyle>
            <a:lvl1pPr marL="0" indent="0" algn="r" defTabSz="914400" rtl="0" eaLnBrk="1" latinLnBrk="0" hangingPunct="1">
              <a:lnSpc>
                <a:spcPct val="100000"/>
              </a:lnSpc>
              <a:spcBef>
                <a:spcPts val="0"/>
              </a:spcBef>
              <a:spcAft>
                <a:spcPts val="0"/>
              </a:spcAft>
              <a:buFont typeface="Arial" pitchFamily="34" charset="0"/>
              <a:buNone/>
              <a:defRPr sz="700" b="1" i="0" kern="1200" spc="20" baseline="0">
                <a:solidFill>
                  <a:schemeClr val="tx2"/>
                </a:solidFill>
                <a:latin typeface="+mn-lt"/>
                <a:ea typeface="Lato Medium" panose="020F0502020204030203" pitchFamily="34" charset="0"/>
                <a:cs typeface="Lato Medium" panose="020F0502020204030203" pitchFamily="34" charset="0"/>
              </a:defRPr>
            </a:lvl1pPr>
            <a:lvl2pPr marL="0" indent="0" algn="l" defTabSz="914400" rtl="0" eaLnBrk="1" latinLnBrk="0" hangingPunct="1">
              <a:lnSpc>
                <a:spcPts val="1300"/>
              </a:lnSpc>
              <a:spcBef>
                <a:spcPts val="0"/>
              </a:spcBef>
              <a:spcAft>
                <a:spcPts val="850"/>
              </a:spcAft>
              <a:buClr>
                <a:schemeClr val="tx1"/>
              </a:buClr>
              <a:buFont typeface="+mj-lt"/>
              <a:buNone/>
              <a:defRPr sz="1200" kern="1200" spc="20" baseline="0">
                <a:solidFill>
                  <a:schemeClr val="bg2"/>
                </a:solidFill>
                <a:latin typeface="+mn-lt"/>
                <a:ea typeface="+mn-ea"/>
                <a:cs typeface="+mn-cs"/>
              </a:defRPr>
            </a:lvl2pPr>
            <a:lvl3pPr marL="144463" indent="-104775" algn="l" defTabSz="914400" rtl="0" eaLnBrk="1" latinLnBrk="0" hangingPunct="1">
              <a:lnSpc>
                <a:spcPts val="1300"/>
              </a:lnSpc>
              <a:spcBef>
                <a:spcPts val="0"/>
              </a:spcBef>
              <a:spcAft>
                <a:spcPts val="850"/>
              </a:spcAft>
              <a:buClr>
                <a:schemeClr val="tx1"/>
              </a:buClr>
              <a:buFont typeface="Arial" pitchFamily="34" charset="0"/>
              <a:buChar char="̶"/>
              <a:defRPr sz="1200" kern="1200" spc="20" baseline="0">
                <a:solidFill>
                  <a:schemeClr val="bg2"/>
                </a:solidFill>
                <a:latin typeface="+mn-lt"/>
                <a:ea typeface="+mn-ea"/>
                <a:cs typeface="+mn-cs"/>
              </a:defRPr>
            </a:lvl3pPr>
            <a:lvl4pPr marL="781050" indent="0" algn="l" defTabSz="914400" rtl="0" eaLnBrk="1" latinLnBrk="0" hangingPunct="1">
              <a:lnSpc>
                <a:spcPts val="1500"/>
              </a:lnSpc>
              <a:spcBef>
                <a:spcPts val="0"/>
              </a:spcBef>
              <a:spcAft>
                <a:spcPts val="850"/>
              </a:spcAft>
              <a:buClr>
                <a:schemeClr val="tx1"/>
              </a:buClr>
              <a:buFont typeface="Arial" pitchFamily="34" charset="0"/>
              <a:buNone/>
              <a:defRPr sz="1200" kern="1200">
                <a:solidFill>
                  <a:schemeClr val="bg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r>
              <a:rPr lang="en-GB" sz="800" spc="0" dirty="0" smtClean="0">
                <a:solidFill>
                  <a:srgbClr val="003057"/>
                </a:solidFill>
              </a:rPr>
              <a:t>Q9: Below are a number of things that have been said about testing, assessments and examinations in English schools. To what extent do you agree or disagree with each argument?. Base: All teachers (250) – except “My head teacher places a lot of pressure on me when it comes to the performance of my students in official tests and assessments”, Base: All Non-head Teachers (200) </a:t>
            </a:r>
            <a:endParaRPr lang="en-US" sz="800" spc="0" dirty="0">
              <a:solidFill>
                <a:srgbClr val="003057"/>
              </a:solidFill>
            </a:endParaRPr>
          </a:p>
        </p:txBody>
      </p:sp>
      <p:sp>
        <p:nvSpPr>
          <p:cNvPr id="15" name="Rectangle 14"/>
          <p:cNvSpPr/>
          <p:nvPr/>
        </p:nvSpPr>
        <p:spPr>
          <a:xfrm>
            <a:off x="6491758" y="5602547"/>
            <a:ext cx="191114" cy="180000"/>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85000"/>
                </a:schemeClr>
              </a:solidFill>
            </a:endParaRPr>
          </a:p>
        </p:txBody>
      </p:sp>
      <p:sp>
        <p:nvSpPr>
          <p:cNvPr id="16" name="Rectangle 15"/>
          <p:cNvSpPr/>
          <p:nvPr/>
        </p:nvSpPr>
        <p:spPr>
          <a:xfrm>
            <a:off x="4881957" y="5846991"/>
            <a:ext cx="180000" cy="180000"/>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136115" y="5854540"/>
            <a:ext cx="585097" cy="123111"/>
          </a:xfrm>
          <a:prstGeom prst="rect">
            <a:avLst/>
          </a:prstGeom>
          <a:noFill/>
        </p:spPr>
        <p:txBody>
          <a:bodyPr wrap="none" lIns="0" tIns="0" rIns="0" bIns="0" rtlCol="0">
            <a:spAutoFit/>
          </a:bodyPr>
          <a:lstStyle/>
          <a:p>
            <a:r>
              <a:rPr lang="en-GB" sz="800" dirty="0" smtClean="0">
                <a:solidFill>
                  <a:schemeClr val="tx2"/>
                </a:solidFill>
              </a:rPr>
              <a:t>% Net Agree</a:t>
            </a:r>
            <a:endParaRPr lang="en-US" sz="800" dirty="0">
              <a:solidFill>
                <a:schemeClr val="tx2"/>
              </a:solidFill>
            </a:endParaRPr>
          </a:p>
        </p:txBody>
      </p:sp>
      <p:sp>
        <p:nvSpPr>
          <p:cNvPr id="19" name="Text Placeholder 6"/>
          <p:cNvSpPr txBox="1">
            <a:spLocks/>
          </p:cNvSpPr>
          <p:nvPr/>
        </p:nvSpPr>
        <p:spPr>
          <a:xfrm>
            <a:off x="429042" y="4781041"/>
            <a:ext cx="4191084" cy="1346478"/>
          </a:xfrm>
          <a:prstGeom prst="rect">
            <a:avLst/>
          </a:prstGeom>
          <a:solidFill>
            <a:srgbClr val="D4EAE4"/>
          </a:solidFill>
        </p:spPr>
        <p:txBody>
          <a:bodyPr vert="horz" lIns="0" tIns="0" rIns="0" bIns="0" rtlCol="0">
            <a:noAutofit/>
          </a:bodyPr>
          <a:lstStyle>
            <a:lvl1pPr marL="0" indent="0" algn="l" defTabSz="914400" rtl="0" eaLnBrk="1" latinLnBrk="0" hangingPunct="1">
              <a:lnSpc>
                <a:spcPts val="1900"/>
              </a:lnSpc>
              <a:spcBef>
                <a:spcPts val="0"/>
              </a:spcBef>
              <a:spcAft>
                <a:spcPts val="0"/>
              </a:spcAft>
              <a:buFont typeface="Arial" pitchFamily="34" charset="0"/>
              <a:buNone/>
              <a:defRPr sz="1600" b="0" i="0" kern="1200">
                <a:solidFill>
                  <a:srgbClr val="000000"/>
                </a:solidFill>
                <a:latin typeface="+mn-lt"/>
                <a:ea typeface="Lato Medium" panose="020F0502020204030203" pitchFamily="34" charset="0"/>
                <a:cs typeface="Lato Medium" panose="020F0502020204030203" pitchFamily="34" charset="0"/>
              </a:defRPr>
            </a:lvl1pPr>
            <a:lvl2pPr marL="180975" indent="-180975" algn="l" defTabSz="914400" rtl="0" eaLnBrk="1" latinLnBrk="0" hangingPunct="1">
              <a:lnSpc>
                <a:spcPts val="1900"/>
              </a:lnSpc>
              <a:spcBef>
                <a:spcPts val="0"/>
              </a:spcBef>
              <a:spcAft>
                <a:spcPts val="0"/>
              </a:spcAft>
              <a:buClr>
                <a:schemeClr val="bg2"/>
              </a:buClr>
              <a:buFont typeface="Arial" panose="020B0604020202020204" pitchFamily="34" charset="0"/>
              <a:buChar char="•"/>
              <a:defRPr sz="1600" b="0" i="0" kern="1200">
                <a:solidFill>
                  <a:schemeClr val="bg2"/>
                </a:solidFill>
                <a:latin typeface="+mn-lt"/>
                <a:ea typeface="+mn-ea"/>
                <a:cs typeface="+mn-cs"/>
              </a:defRPr>
            </a:lvl2pPr>
            <a:lvl3pPr marL="352425" indent="-171450" algn="l" defTabSz="914400" rtl="0" eaLnBrk="1" latinLnBrk="0" hangingPunct="1">
              <a:lnSpc>
                <a:spcPts val="1900"/>
              </a:lnSpc>
              <a:spcBef>
                <a:spcPts val="0"/>
              </a:spcBef>
              <a:spcAft>
                <a:spcPts val="0"/>
              </a:spcAft>
              <a:buClr>
                <a:schemeClr val="accent4"/>
              </a:buClr>
              <a:buFont typeface="Arial" panose="020B0604020202020204" pitchFamily="34" charset="0"/>
              <a:buChar char="‒"/>
              <a:defRPr sz="1600" b="0" i="0" kern="1200">
                <a:solidFill>
                  <a:schemeClr val="bg2"/>
                </a:solidFill>
                <a:latin typeface="+mn-lt"/>
                <a:ea typeface="+mn-ea"/>
                <a:cs typeface="+mn-cs"/>
              </a:defRPr>
            </a:lvl3pPr>
            <a:lvl4pPr marL="781050" indent="0" algn="l" defTabSz="914400" rtl="0" eaLnBrk="1" latinLnBrk="0" hangingPunct="1">
              <a:lnSpc>
                <a:spcPts val="1500"/>
              </a:lnSpc>
              <a:spcBef>
                <a:spcPts val="0"/>
              </a:spcBef>
              <a:spcAft>
                <a:spcPts val="850"/>
              </a:spcAft>
              <a:buClr>
                <a:schemeClr val="tx1"/>
              </a:buClr>
              <a:buFont typeface="Arial" pitchFamily="34" charset="0"/>
              <a:buNone/>
              <a:defRPr sz="1200" kern="1200">
                <a:solidFill>
                  <a:schemeClr val="bg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a:buFont typeface="Arial" charset="0"/>
              <a:buChar char="•"/>
            </a:pPr>
            <a:r>
              <a:rPr lang="en-GB" dirty="0" smtClean="0"/>
              <a:t>While a significant proportion </a:t>
            </a:r>
            <a:r>
              <a:rPr lang="en-GB" i="1" dirty="0" smtClean="0"/>
              <a:t>disagree </a:t>
            </a:r>
            <a:r>
              <a:rPr lang="en-GB" dirty="0" smtClean="0"/>
              <a:t>that this is the case (37%), almost 3 in 5 teachers say that they are concerned that they may be passing stress about tests and assessments onto their students</a:t>
            </a:r>
          </a:p>
        </p:txBody>
      </p:sp>
    </p:spTree>
    <p:extLst>
      <p:ext uri="{BB962C8B-B14F-4D97-AF65-F5344CB8AC3E}">
        <p14:creationId xmlns:p14="http://schemas.microsoft.com/office/powerpoint/2010/main" val="3720656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 Placeholder 2"/>
          <p:cNvSpPr txBox="1">
            <a:spLocks/>
          </p:cNvSpPr>
          <p:nvPr/>
        </p:nvSpPr>
        <p:spPr>
          <a:xfrm>
            <a:off x="542925" y="325100"/>
            <a:ext cx="8090283" cy="1239706"/>
          </a:xfrm>
          <a:prstGeom prst="rect">
            <a:avLst/>
          </a:prstGeom>
          <a:noFill/>
        </p:spPr>
        <p:txBody>
          <a:bodyPr vert="horz" lIns="0" tIns="648000" rIns="0" bIns="0" rtlCol="0" anchor="t" anchorCtr="0">
            <a:noAutofit/>
          </a:bodyPr>
          <a:lstStyle>
            <a:lvl1pPr marL="0" indent="0" algn="ctr" defTabSz="914400" rtl="0" eaLnBrk="1" latinLnBrk="0" hangingPunct="1">
              <a:lnSpc>
                <a:spcPts val="1200"/>
              </a:lnSpc>
              <a:spcBef>
                <a:spcPts val="0"/>
              </a:spcBef>
              <a:spcAft>
                <a:spcPts val="0"/>
              </a:spcAft>
              <a:buFont typeface="Arial" pitchFamily="34" charset="0"/>
              <a:buNone/>
              <a:defRPr sz="1050" b="0" i="0" kern="1200">
                <a:solidFill>
                  <a:schemeClr val="bg2"/>
                </a:solidFill>
                <a:latin typeface="+mn-lt"/>
                <a:ea typeface="Lato Medium" panose="020F0502020204030203" pitchFamily="34" charset="0"/>
                <a:cs typeface="Lato Medium" panose="020F0502020204030203" pitchFamily="34" charset="0"/>
              </a:defRPr>
            </a:lvl1pPr>
            <a:lvl2pPr marL="180975" indent="-180975" algn="l" defTabSz="914400" rtl="0" eaLnBrk="1" latinLnBrk="0" hangingPunct="1">
              <a:lnSpc>
                <a:spcPts val="1900"/>
              </a:lnSpc>
              <a:spcBef>
                <a:spcPts val="0"/>
              </a:spcBef>
              <a:spcAft>
                <a:spcPts val="0"/>
              </a:spcAft>
              <a:buClr>
                <a:schemeClr val="bg2"/>
              </a:buClr>
              <a:buFont typeface="Arial" panose="020B0604020202020204" pitchFamily="34" charset="0"/>
              <a:buChar char="•"/>
              <a:defRPr sz="1600" b="0" i="0" kern="1200">
                <a:solidFill>
                  <a:schemeClr val="bg2"/>
                </a:solidFill>
                <a:latin typeface="+mn-lt"/>
                <a:ea typeface="+mn-ea"/>
                <a:cs typeface="+mn-cs"/>
              </a:defRPr>
            </a:lvl2pPr>
            <a:lvl3pPr marL="352425" indent="-171450" algn="l" defTabSz="914400" rtl="0" eaLnBrk="1" latinLnBrk="0" hangingPunct="1">
              <a:lnSpc>
                <a:spcPts val="1900"/>
              </a:lnSpc>
              <a:spcBef>
                <a:spcPts val="0"/>
              </a:spcBef>
              <a:spcAft>
                <a:spcPts val="0"/>
              </a:spcAft>
              <a:buClr>
                <a:schemeClr val="accent4"/>
              </a:buClr>
              <a:buFont typeface="Arial" panose="020B0604020202020204" pitchFamily="34" charset="0"/>
              <a:buChar char="‒"/>
              <a:defRPr sz="1600" b="0" i="0" kern="1200">
                <a:solidFill>
                  <a:schemeClr val="bg2"/>
                </a:solidFill>
                <a:latin typeface="+mn-lt"/>
                <a:ea typeface="+mn-ea"/>
                <a:cs typeface="+mn-cs"/>
              </a:defRPr>
            </a:lvl3pPr>
            <a:lvl4pPr marL="781050" indent="0" algn="l" defTabSz="914400" rtl="0" eaLnBrk="1" latinLnBrk="0" hangingPunct="1">
              <a:lnSpc>
                <a:spcPts val="1500"/>
              </a:lnSpc>
              <a:spcBef>
                <a:spcPts val="0"/>
              </a:spcBef>
              <a:spcAft>
                <a:spcPts val="850"/>
              </a:spcAft>
              <a:buClr>
                <a:schemeClr val="tx1"/>
              </a:buClr>
              <a:buFont typeface="Arial" pitchFamily="34" charset="0"/>
              <a:buNone/>
              <a:defRPr sz="1200" kern="1200">
                <a:solidFill>
                  <a:schemeClr val="bg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 </a:t>
            </a:r>
          </a:p>
          <a:p>
            <a:pPr lvl="1"/>
            <a:endParaRPr lang="en-US" dirty="0" smtClean="0"/>
          </a:p>
          <a:p>
            <a:pPr marL="0" lvl="1" indent="0">
              <a:buNone/>
            </a:pPr>
            <a:r>
              <a:rPr lang="en-US" dirty="0" err="1" smtClean="0"/>
              <a:t>BritainThinks</a:t>
            </a:r>
            <a:r>
              <a:rPr lang="en-US" dirty="0" smtClean="0"/>
              <a:t> </a:t>
            </a:r>
            <a:r>
              <a:rPr lang="en-US" dirty="0" smtClean="0"/>
              <a:t>conducted an online survey of 506 respondents between 2</a:t>
            </a:r>
            <a:r>
              <a:rPr lang="en-US" baseline="30000" dirty="0" smtClean="0"/>
              <a:t>nd</a:t>
            </a:r>
            <a:r>
              <a:rPr lang="en-US" dirty="0" smtClean="0"/>
              <a:t> and 15</a:t>
            </a:r>
            <a:r>
              <a:rPr lang="en-US" baseline="30000" dirty="0" smtClean="0"/>
              <a:t>th</a:t>
            </a:r>
            <a:r>
              <a:rPr lang="en-US" dirty="0" smtClean="0"/>
              <a:t> </a:t>
            </a:r>
            <a:r>
              <a:rPr lang="en-US" dirty="0" smtClean="0"/>
              <a:t>June 2016, </a:t>
            </a:r>
            <a:r>
              <a:rPr lang="en-US" dirty="0" smtClean="0"/>
              <a:t>breaking down as:</a:t>
            </a:r>
            <a:endParaRPr lang="en-US" b="1" dirty="0" smtClean="0"/>
          </a:p>
          <a:p>
            <a:endParaRPr lang="en-US" dirty="0" smtClean="0"/>
          </a:p>
        </p:txBody>
      </p:sp>
      <p:sp>
        <p:nvSpPr>
          <p:cNvPr id="2" name="Title 1"/>
          <p:cNvSpPr>
            <a:spLocks noGrp="1"/>
          </p:cNvSpPr>
          <p:nvPr>
            <p:ph type="title"/>
          </p:nvPr>
        </p:nvSpPr>
        <p:spPr>
          <a:xfrm>
            <a:off x="540000" y="403086"/>
            <a:ext cx="6359526" cy="944475"/>
          </a:xfrm>
        </p:spPr>
        <p:txBody>
          <a:bodyPr/>
          <a:lstStyle/>
          <a:p>
            <a:r>
              <a:rPr lang="en-US" dirty="0" smtClean="0"/>
              <a:t>Background and methodology</a:t>
            </a:r>
            <a:endParaRPr lang="en-US" dirty="0"/>
          </a:p>
        </p:txBody>
      </p:sp>
      <p:sp>
        <p:nvSpPr>
          <p:cNvPr id="3" name="Text Placeholder 2"/>
          <p:cNvSpPr>
            <a:spLocks noGrp="1"/>
          </p:cNvSpPr>
          <p:nvPr>
            <p:ph type="body" sz="quarter" idx="11"/>
          </p:nvPr>
        </p:nvSpPr>
        <p:spPr>
          <a:xfrm>
            <a:off x="676275" y="3725355"/>
            <a:ext cx="2362200" cy="440127"/>
          </a:xfrm>
        </p:spPr>
        <p:txBody>
          <a:bodyPr/>
          <a:lstStyle/>
          <a:p>
            <a:r>
              <a:rPr lang="en-US" sz="1800" b="1" dirty="0" smtClean="0">
                <a:solidFill>
                  <a:srgbClr val="003057"/>
                </a:solidFill>
              </a:rPr>
              <a:t>Parents</a:t>
            </a:r>
            <a:endParaRPr lang="en-US" sz="1800" b="1" dirty="0">
              <a:solidFill>
                <a:srgbClr val="003057"/>
              </a:solidFill>
            </a:endParaRPr>
          </a:p>
        </p:txBody>
      </p:sp>
      <p:sp>
        <p:nvSpPr>
          <p:cNvPr id="10" name="Slide Number Placeholder 9"/>
          <p:cNvSpPr>
            <a:spLocks noGrp="1"/>
          </p:cNvSpPr>
          <p:nvPr>
            <p:ph type="sldNum" sz="quarter" idx="4"/>
          </p:nvPr>
        </p:nvSpPr>
        <p:spPr/>
        <p:txBody>
          <a:bodyPr/>
          <a:lstStyle/>
          <a:p>
            <a:fld id="{DDBE135E-2566-4748-853C-8A3B78F0FB00}" type="slidenum">
              <a:rPr lang="en-GB" smtClean="0"/>
              <a:pPr/>
              <a:t>2</a:t>
            </a:fld>
            <a:endParaRPr lang="en-GB" dirty="0"/>
          </a:p>
        </p:txBody>
      </p:sp>
      <p:sp>
        <p:nvSpPr>
          <p:cNvPr id="16" name="Text Placeholder 15"/>
          <p:cNvSpPr txBox="1">
            <a:spLocks/>
          </p:cNvSpPr>
          <p:nvPr/>
        </p:nvSpPr>
        <p:spPr>
          <a:xfrm>
            <a:off x="676275" y="3669856"/>
            <a:ext cx="2362200" cy="418474"/>
          </a:xfrm>
          <a:prstGeom prst="rect">
            <a:avLst/>
          </a:prstGeom>
        </p:spPr>
        <p:txBody>
          <a:bodyPr/>
          <a:lstStyle>
            <a:lvl1pPr marL="0" indent="0" algn="l" defTabSz="914400" rtl="0" eaLnBrk="1" latinLnBrk="0" hangingPunct="1">
              <a:lnSpc>
                <a:spcPts val="1900"/>
              </a:lnSpc>
              <a:spcBef>
                <a:spcPts val="0"/>
              </a:spcBef>
              <a:spcAft>
                <a:spcPts val="0"/>
              </a:spcAft>
              <a:buFont typeface="Arial" pitchFamily="34" charset="0"/>
              <a:buNone/>
              <a:defRPr sz="1600" b="0" i="0" kern="1200">
                <a:solidFill>
                  <a:schemeClr val="bg2"/>
                </a:solidFill>
                <a:latin typeface="+mn-lt"/>
                <a:ea typeface="Lato Medium" panose="020F0502020204030203" pitchFamily="34" charset="0"/>
                <a:cs typeface="Lato Medium" panose="020F0502020204030203" pitchFamily="34" charset="0"/>
              </a:defRPr>
            </a:lvl1pPr>
            <a:lvl2pPr marL="180975" indent="-180975" algn="l" defTabSz="914400" rtl="0" eaLnBrk="1" latinLnBrk="0" hangingPunct="1">
              <a:lnSpc>
                <a:spcPts val="1900"/>
              </a:lnSpc>
              <a:spcBef>
                <a:spcPts val="0"/>
              </a:spcBef>
              <a:spcAft>
                <a:spcPts val="0"/>
              </a:spcAft>
              <a:buClr>
                <a:schemeClr val="bg2"/>
              </a:buClr>
              <a:buFont typeface="Arial" panose="020B0604020202020204" pitchFamily="34" charset="0"/>
              <a:buChar char="•"/>
              <a:defRPr sz="1600" b="0" i="0" kern="1200">
                <a:solidFill>
                  <a:schemeClr val="bg2"/>
                </a:solidFill>
                <a:latin typeface="+mn-lt"/>
                <a:ea typeface="+mn-ea"/>
                <a:cs typeface="+mn-cs"/>
              </a:defRPr>
            </a:lvl2pPr>
            <a:lvl3pPr marL="352425" indent="-171450" algn="l" defTabSz="914400" rtl="0" eaLnBrk="1" latinLnBrk="0" hangingPunct="1">
              <a:lnSpc>
                <a:spcPts val="1900"/>
              </a:lnSpc>
              <a:spcBef>
                <a:spcPts val="0"/>
              </a:spcBef>
              <a:spcAft>
                <a:spcPts val="0"/>
              </a:spcAft>
              <a:buClr>
                <a:schemeClr val="accent4"/>
              </a:buClr>
              <a:buFont typeface="Arial" panose="020B0604020202020204" pitchFamily="34" charset="0"/>
              <a:buChar char="‒"/>
              <a:defRPr sz="1600" b="0" i="0" kern="1200">
                <a:solidFill>
                  <a:schemeClr val="bg2"/>
                </a:solidFill>
                <a:latin typeface="+mn-lt"/>
                <a:ea typeface="+mn-ea"/>
                <a:cs typeface="+mn-cs"/>
              </a:defRPr>
            </a:lvl3pPr>
            <a:lvl4pPr marL="781050" indent="0" algn="l" defTabSz="914400" rtl="0" eaLnBrk="1" latinLnBrk="0" hangingPunct="1">
              <a:lnSpc>
                <a:spcPts val="1500"/>
              </a:lnSpc>
              <a:spcBef>
                <a:spcPts val="0"/>
              </a:spcBef>
              <a:spcAft>
                <a:spcPts val="850"/>
              </a:spcAft>
              <a:buClr>
                <a:schemeClr val="tx1"/>
              </a:buClr>
              <a:buFont typeface="Arial" pitchFamily="34" charset="0"/>
              <a:buNone/>
              <a:defRPr sz="1200" kern="1200">
                <a:solidFill>
                  <a:schemeClr val="bg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GB" sz="4000" b="1" dirty="0" smtClean="0">
                <a:solidFill>
                  <a:srgbClr val="003057"/>
                </a:solidFill>
                <a:latin typeface="Arial" charset="0"/>
                <a:ea typeface="Arial" charset="0"/>
                <a:cs typeface="Arial" charset="0"/>
              </a:rPr>
              <a:t>256</a:t>
            </a:r>
            <a:endParaRPr lang="en-US" sz="4000" b="1" dirty="0">
              <a:solidFill>
                <a:srgbClr val="003057"/>
              </a:solidFill>
              <a:latin typeface="Arial" charset="0"/>
              <a:ea typeface="Arial" charset="0"/>
              <a:cs typeface="Arial" charset="0"/>
            </a:endParaRPr>
          </a:p>
        </p:txBody>
      </p:sp>
      <p:sp>
        <p:nvSpPr>
          <p:cNvPr id="17" name="Text Placeholder 14"/>
          <p:cNvSpPr txBox="1">
            <a:spLocks/>
          </p:cNvSpPr>
          <p:nvPr/>
        </p:nvSpPr>
        <p:spPr>
          <a:xfrm>
            <a:off x="581093" y="4187075"/>
            <a:ext cx="2572924" cy="940411"/>
          </a:xfrm>
          <a:prstGeom prst="rect">
            <a:avLst/>
          </a:prstGeom>
        </p:spPr>
        <p:txBody>
          <a:bodyPr vert="horz" lIns="0" tIns="0" rIns="0" bIns="0" numCol="1" spcCol="0" rtlCol="0" anchor="b" anchorCtr="0">
            <a:noAutofit/>
          </a:bodyPr>
          <a:lstStyle>
            <a:lvl1pPr marL="0" indent="0" algn="ctr" defTabSz="914400" rtl="0" eaLnBrk="1" latinLnBrk="0" hangingPunct="1">
              <a:lnSpc>
                <a:spcPts val="1400"/>
              </a:lnSpc>
              <a:spcBef>
                <a:spcPts val="0"/>
              </a:spcBef>
              <a:spcAft>
                <a:spcPts val="0"/>
              </a:spcAft>
              <a:buFont typeface="Arial" pitchFamily="34" charset="0"/>
              <a:buNone/>
              <a:defRPr sz="1600" b="0" i="0" kern="1200">
                <a:solidFill>
                  <a:srgbClr val="000000"/>
                </a:solidFill>
                <a:latin typeface="+mn-lt"/>
                <a:ea typeface="Lato Medium" panose="020F0502020204030203" pitchFamily="34" charset="0"/>
                <a:cs typeface="Lato Medium" panose="020F0502020204030203" pitchFamily="34" charset="0"/>
              </a:defRPr>
            </a:lvl1pPr>
            <a:lvl2pPr marL="0" indent="0" algn="l" defTabSz="914400" rtl="0" eaLnBrk="1" latinLnBrk="0" hangingPunct="1">
              <a:lnSpc>
                <a:spcPts val="1400"/>
              </a:lnSpc>
              <a:spcBef>
                <a:spcPts val="0"/>
              </a:spcBef>
              <a:spcAft>
                <a:spcPts val="0"/>
              </a:spcAft>
              <a:buClr>
                <a:schemeClr val="bg2"/>
              </a:buClr>
              <a:buFont typeface="Arial" panose="020B0604020202020204" pitchFamily="34" charset="0"/>
              <a:buNone/>
              <a:defRPr sz="1200" b="0" i="0" kern="1200" spc="0" baseline="0">
                <a:solidFill>
                  <a:srgbClr val="000000"/>
                </a:solidFill>
                <a:latin typeface="+mn-lt"/>
                <a:ea typeface="+mn-ea"/>
                <a:cs typeface="+mn-cs"/>
              </a:defRPr>
            </a:lvl2pPr>
            <a:lvl3pPr marL="85725" indent="-85725" algn="l" defTabSz="914400" rtl="0" eaLnBrk="1" latinLnBrk="0" hangingPunct="1">
              <a:lnSpc>
                <a:spcPts val="1400"/>
              </a:lnSpc>
              <a:spcBef>
                <a:spcPts val="0"/>
              </a:spcBef>
              <a:spcAft>
                <a:spcPts val="0"/>
              </a:spcAft>
              <a:buClr>
                <a:schemeClr val="bg2"/>
              </a:buClr>
              <a:buFont typeface="Arial" panose="020B0604020202020204" pitchFamily="34" charset="0"/>
              <a:buChar char="-"/>
              <a:defRPr sz="1200" b="0" i="0" kern="1200">
                <a:solidFill>
                  <a:srgbClr val="000000"/>
                </a:solidFill>
                <a:latin typeface="+mn-lt"/>
                <a:ea typeface="+mn-ea"/>
                <a:cs typeface="+mn-cs"/>
              </a:defRPr>
            </a:lvl3pPr>
            <a:lvl4pPr marL="781050" indent="0" algn="l" defTabSz="914400" rtl="0" eaLnBrk="1" latinLnBrk="0" hangingPunct="1">
              <a:lnSpc>
                <a:spcPts val="1300"/>
              </a:lnSpc>
              <a:spcBef>
                <a:spcPts val="0"/>
              </a:spcBef>
              <a:spcAft>
                <a:spcPts val="0"/>
              </a:spcAft>
              <a:buClr>
                <a:schemeClr val="tx1"/>
              </a:buClr>
              <a:buFont typeface="Arial" pitchFamily="34" charset="0"/>
              <a:buNone/>
              <a:defRPr sz="1000" kern="1200">
                <a:solidFill>
                  <a:schemeClr val="bg2"/>
                </a:solidFill>
                <a:latin typeface="+mn-lt"/>
                <a:ea typeface="+mn-ea"/>
                <a:cs typeface="+mn-cs"/>
              </a:defRPr>
            </a:lvl4pPr>
            <a:lvl5pPr marL="2057400" indent="-228600" algn="l" defTabSz="914400" rtl="0" eaLnBrk="1" latinLnBrk="0" hangingPunct="1">
              <a:lnSpc>
                <a:spcPts val="1300"/>
              </a:lnSpc>
              <a:spcBef>
                <a:spcPts val="0"/>
              </a:spcBef>
              <a:spcAft>
                <a:spcPts val="0"/>
              </a:spcAft>
              <a:buFont typeface="Arial" pitchFamily="34" charset="0"/>
              <a:buChar char="»"/>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71450" lvl="1" indent="-171450">
              <a:buFont typeface="Arial" charset="0"/>
              <a:buChar char="•"/>
            </a:pPr>
            <a:r>
              <a:rPr lang="en-GB" sz="1100" dirty="0" smtClean="0"/>
              <a:t>All with children aged 4-18</a:t>
            </a:r>
          </a:p>
          <a:p>
            <a:pPr marL="171450" lvl="1" indent="-171450">
              <a:buFont typeface="Arial" charset="0"/>
              <a:buChar char="•"/>
            </a:pPr>
            <a:r>
              <a:rPr lang="en-GB" sz="1100" dirty="0" smtClean="0"/>
              <a:t>With a spread of those with primary and secondary school children</a:t>
            </a:r>
          </a:p>
          <a:p>
            <a:pPr marL="171450" lvl="1" indent="-171450">
              <a:buFont typeface="Arial" charset="0"/>
              <a:buChar char="•"/>
            </a:pPr>
            <a:r>
              <a:rPr lang="en-GB" sz="1100" dirty="0" smtClean="0"/>
              <a:t>Good mix of genders and regional spread across England</a:t>
            </a:r>
            <a:endParaRPr lang="en-US" sz="1100" dirty="0"/>
          </a:p>
        </p:txBody>
      </p:sp>
      <p:sp>
        <p:nvSpPr>
          <p:cNvPr id="22" name="Text Placeholder 2"/>
          <p:cNvSpPr>
            <a:spLocks noGrp="1"/>
          </p:cNvSpPr>
          <p:nvPr>
            <p:ph type="body" sz="quarter" idx="11"/>
          </p:nvPr>
        </p:nvSpPr>
        <p:spPr>
          <a:xfrm>
            <a:off x="3415871" y="3703502"/>
            <a:ext cx="2362200" cy="440127"/>
          </a:xfrm>
        </p:spPr>
        <p:txBody>
          <a:bodyPr/>
          <a:lstStyle/>
          <a:p>
            <a:r>
              <a:rPr lang="en-US" sz="1800" b="1" dirty="0" smtClean="0">
                <a:solidFill>
                  <a:srgbClr val="12B2A6"/>
                </a:solidFill>
              </a:rPr>
              <a:t>Teachers</a:t>
            </a:r>
            <a:endParaRPr lang="en-US" sz="1800" b="1" dirty="0">
              <a:solidFill>
                <a:srgbClr val="12B2A6"/>
              </a:solidFill>
            </a:endParaRPr>
          </a:p>
        </p:txBody>
      </p:sp>
      <p:sp>
        <p:nvSpPr>
          <p:cNvPr id="23" name="Text Placeholder 15"/>
          <p:cNvSpPr txBox="1">
            <a:spLocks/>
          </p:cNvSpPr>
          <p:nvPr/>
        </p:nvSpPr>
        <p:spPr>
          <a:xfrm>
            <a:off x="3415871" y="3648003"/>
            <a:ext cx="2362200" cy="418474"/>
          </a:xfrm>
          <a:prstGeom prst="rect">
            <a:avLst/>
          </a:prstGeom>
        </p:spPr>
        <p:txBody>
          <a:bodyPr/>
          <a:lstStyle>
            <a:lvl1pPr marL="0" indent="0" algn="l" defTabSz="914400" rtl="0" eaLnBrk="1" latinLnBrk="0" hangingPunct="1">
              <a:lnSpc>
                <a:spcPts val="1900"/>
              </a:lnSpc>
              <a:spcBef>
                <a:spcPts val="0"/>
              </a:spcBef>
              <a:spcAft>
                <a:spcPts val="0"/>
              </a:spcAft>
              <a:buFont typeface="Arial" pitchFamily="34" charset="0"/>
              <a:buNone/>
              <a:defRPr sz="1600" b="0" i="0" kern="1200">
                <a:solidFill>
                  <a:schemeClr val="bg2"/>
                </a:solidFill>
                <a:latin typeface="+mn-lt"/>
                <a:ea typeface="Lato Medium" panose="020F0502020204030203" pitchFamily="34" charset="0"/>
                <a:cs typeface="Lato Medium" panose="020F0502020204030203" pitchFamily="34" charset="0"/>
              </a:defRPr>
            </a:lvl1pPr>
            <a:lvl2pPr marL="180975" indent="-180975" algn="l" defTabSz="914400" rtl="0" eaLnBrk="1" latinLnBrk="0" hangingPunct="1">
              <a:lnSpc>
                <a:spcPts val="1900"/>
              </a:lnSpc>
              <a:spcBef>
                <a:spcPts val="0"/>
              </a:spcBef>
              <a:spcAft>
                <a:spcPts val="0"/>
              </a:spcAft>
              <a:buClr>
                <a:schemeClr val="bg2"/>
              </a:buClr>
              <a:buFont typeface="Arial" panose="020B0604020202020204" pitchFamily="34" charset="0"/>
              <a:buChar char="•"/>
              <a:defRPr sz="1600" b="0" i="0" kern="1200">
                <a:solidFill>
                  <a:schemeClr val="bg2"/>
                </a:solidFill>
                <a:latin typeface="+mn-lt"/>
                <a:ea typeface="+mn-ea"/>
                <a:cs typeface="+mn-cs"/>
              </a:defRPr>
            </a:lvl2pPr>
            <a:lvl3pPr marL="352425" indent="-171450" algn="l" defTabSz="914400" rtl="0" eaLnBrk="1" latinLnBrk="0" hangingPunct="1">
              <a:lnSpc>
                <a:spcPts val="1900"/>
              </a:lnSpc>
              <a:spcBef>
                <a:spcPts val="0"/>
              </a:spcBef>
              <a:spcAft>
                <a:spcPts val="0"/>
              </a:spcAft>
              <a:buClr>
                <a:schemeClr val="accent4"/>
              </a:buClr>
              <a:buFont typeface="Arial" panose="020B0604020202020204" pitchFamily="34" charset="0"/>
              <a:buChar char="‒"/>
              <a:defRPr sz="1600" b="0" i="0" kern="1200">
                <a:solidFill>
                  <a:schemeClr val="bg2"/>
                </a:solidFill>
                <a:latin typeface="+mn-lt"/>
                <a:ea typeface="+mn-ea"/>
                <a:cs typeface="+mn-cs"/>
              </a:defRPr>
            </a:lvl3pPr>
            <a:lvl4pPr marL="781050" indent="0" algn="l" defTabSz="914400" rtl="0" eaLnBrk="1" latinLnBrk="0" hangingPunct="1">
              <a:lnSpc>
                <a:spcPts val="1500"/>
              </a:lnSpc>
              <a:spcBef>
                <a:spcPts val="0"/>
              </a:spcBef>
              <a:spcAft>
                <a:spcPts val="850"/>
              </a:spcAft>
              <a:buClr>
                <a:schemeClr val="tx1"/>
              </a:buClr>
              <a:buFont typeface="Arial" pitchFamily="34" charset="0"/>
              <a:buNone/>
              <a:defRPr sz="1200" kern="1200">
                <a:solidFill>
                  <a:schemeClr val="bg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GB" sz="4000" b="1" dirty="0" smtClean="0">
                <a:solidFill>
                  <a:srgbClr val="12B2A6"/>
                </a:solidFill>
                <a:latin typeface="Arial" charset="0"/>
                <a:ea typeface="Arial" charset="0"/>
                <a:cs typeface="Arial" charset="0"/>
              </a:rPr>
              <a:t>200</a:t>
            </a:r>
            <a:endParaRPr lang="en-US" sz="4000" b="1" dirty="0">
              <a:solidFill>
                <a:srgbClr val="12B2A6"/>
              </a:solidFill>
              <a:latin typeface="Arial" charset="0"/>
              <a:ea typeface="Arial" charset="0"/>
              <a:cs typeface="Arial" charset="0"/>
            </a:endParaRPr>
          </a:p>
        </p:txBody>
      </p:sp>
      <p:sp>
        <p:nvSpPr>
          <p:cNvPr id="24" name="Text Placeholder 14"/>
          <p:cNvSpPr txBox="1">
            <a:spLocks/>
          </p:cNvSpPr>
          <p:nvPr/>
        </p:nvSpPr>
        <p:spPr>
          <a:xfrm>
            <a:off x="3320689" y="4165222"/>
            <a:ext cx="2572924" cy="940411"/>
          </a:xfrm>
          <a:prstGeom prst="rect">
            <a:avLst/>
          </a:prstGeom>
        </p:spPr>
        <p:txBody>
          <a:bodyPr vert="horz" lIns="0" tIns="0" rIns="0" bIns="0" numCol="1" spcCol="0" rtlCol="0" anchor="b" anchorCtr="0">
            <a:noAutofit/>
          </a:bodyPr>
          <a:lstStyle>
            <a:lvl1pPr marL="0" indent="0" algn="ctr" defTabSz="914400" rtl="0" eaLnBrk="1" latinLnBrk="0" hangingPunct="1">
              <a:lnSpc>
                <a:spcPts val="1400"/>
              </a:lnSpc>
              <a:spcBef>
                <a:spcPts val="0"/>
              </a:spcBef>
              <a:spcAft>
                <a:spcPts val="0"/>
              </a:spcAft>
              <a:buFont typeface="Arial" pitchFamily="34" charset="0"/>
              <a:buNone/>
              <a:defRPr sz="1600" b="0" i="0" kern="1200">
                <a:solidFill>
                  <a:srgbClr val="000000"/>
                </a:solidFill>
                <a:latin typeface="+mn-lt"/>
                <a:ea typeface="Lato Medium" panose="020F0502020204030203" pitchFamily="34" charset="0"/>
                <a:cs typeface="Lato Medium" panose="020F0502020204030203" pitchFamily="34" charset="0"/>
              </a:defRPr>
            </a:lvl1pPr>
            <a:lvl2pPr marL="0" indent="0" algn="l" defTabSz="914400" rtl="0" eaLnBrk="1" latinLnBrk="0" hangingPunct="1">
              <a:lnSpc>
                <a:spcPts val="1400"/>
              </a:lnSpc>
              <a:spcBef>
                <a:spcPts val="0"/>
              </a:spcBef>
              <a:spcAft>
                <a:spcPts val="0"/>
              </a:spcAft>
              <a:buClr>
                <a:schemeClr val="bg2"/>
              </a:buClr>
              <a:buFont typeface="Arial" panose="020B0604020202020204" pitchFamily="34" charset="0"/>
              <a:buNone/>
              <a:defRPr sz="1200" b="0" i="0" kern="1200" spc="0" baseline="0">
                <a:solidFill>
                  <a:srgbClr val="000000"/>
                </a:solidFill>
                <a:latin typeface="+mn-lt"/>
                <a:ea typeface="+mn-ea"/>
                <a:cs typeface="+mn-cs"/>
              </a:defRPr>
            </a:lvl2pPr>
            <a:lvl3pPr marL="85725" indent="-85725" algn="l" defTabSz="914400" rtl="0" eaLnBrk="1" latinLnBrk="0" hangingPunct="1">
              <a:lnSpc>
                <a:spcPts val="1400"/>
              </a:lnSpc>
              <a:spcBef>
                <a:spcPts val="0"/>
              </a:spcBef>
              <a:spcAft>
                <a:spcPts val="0"/>
              </a:spcAft>
              <a:buClr>
                <a:schemeClr val="bg2"/>
              </a:buClr>
              <a:buFont typeface="Arial" panose="020B0604020202020204" pitchFamily="34" charset="0"/>
              <a:buChar char="-"/>
              <a:defRPr sz="1200" b="0" i="0" kern="1200">
                <a:solidFill>
                  <a:srgbClr val="000000"/>
                </a:solidFill>
                <a:latin typeface="+mn-lt"/>
                <a:ea typeface="+mn-ea"/>
                <a:cs typeface="+mn-cs"/>
              </a:defRPr>
            </a:lvl3pPr>
            <a:lvl4pPr marL="781050" indent="0" algn="l" defTabSz="914400" rtl="0" eaLnBrk="1" latinLnBrk="0" hangingPunct="1">
              <a:lnSpc>
                <a:spcPts val="1300"/>
              </a:lnSpc>
              <a:spcBef>
                <a:spcPts val="0"/>
              </a:spcBef>
              <a:spcAft>
                <a:spcPts val="0"/>
              </a:spcAft>
              <a:buClr>
                <a:schemeClr val="tx1"/>
              </a:buClr>
              <a:buFont typeface="Arial" pitchFamily="34" charset="0"/>
              <a:buNone/>
              <a:defRPr sz="1000" kern="1200">
                <a:solidFill>
                  <a:schemeClr val="bg2"/>
                </a:solidFill>
                <a:latin typeface="+mn-lt"/>
                <a:ea typeface="+mn-ea"/>
                <a:cs typeface="+mn-cs"/>
              </a:defRPr>
            </a:lvl4pPr>
            <a:lvl5pPr marL="2057400" indent="-228600" algn="l" defTabSz="914400" rtl="0" eaLnBrk="1" latinLnBrk="0" hangingPunct="1">
              <a:lnSpc>
                <a:spcPts val="1300"/>
              </a:lnSpc>
              <a:spcBef>
                <a:spcPts val="0"/>
              </a:spcBef>
              <a:spcAft>
                <a:spcPts val="0"/>
              </a:spcAft>
              <a:buFont typeface="Arial" pitchFamily="34" charset="0"/>
              <a:buChar char="»"/>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71450" lvl="1" indent="-171450">
              <a:buFont typeface="Arial" charset="0"/>
              <a:buChar char="•"/>
            </a:pPr>
            <a:r>
              <a:rPr lang="en-GB" sz="1100" dirty="0" smtClean="0"/>
              <a:t>All engaged in teaching full-time (i.e. no TAs or student teachers)</a:t>
            </a:r>
          </a:p>
          <a:p>
            <a:pPr marL="171450" lvl="1" indent="-171450">
              <a:buFont typeface="Arial" charset="0"/>
              <a:buChar char="•"/>
            </a:pPr>
            <a:r>
              <a:rPr lang="en-GB" sz="1100" dirty="0" smtClean="0"/>
              <a:t>Equally split across primary and secondary school education</a:t>
            </a:r>
          </a:p>
          <a:p>
            <a:pPr marL="171450" lvl="1" indent="-171450">
              <a:buFont typeface="Arial" charset="0"/>
              <a:buChar char="•"/>
            </a:pPr>
            <a:r>
              <a:rPr lang="en-GB" sz="1100" dirty="0" smtClean="0"/>
              <a:t>Good regional spread across England</a:t>
            </a:r>
            <a:endParaRPr lang="en-US" sz="1100" dirty="0"/>
          </a:p>
        </p:txBody>
      </p:sp>
      <p:sp>
        <p:nvSpPr>
          <p:cNvPr id="25" name="Text Placeholder 2"/>
          <p:cNvSpPr>
            <a:spLocks noGrp="1"/>
          </p:cNvSpPr>
          <p:nvPr>
            <p:ph type="body" sz="quarter" idx="11"/>
          </p:nvPr>
        </p:nvSpPr>
        <p:spPr>
          <a:xfrm>
            <a:off x="6155467" y="3701359"/>
            <a:ext cx="2362200" cy="440127"/>
          </a:xfrm>
        </p:spPr>
        <p:txBody>
          <a:bodyPr/>
          <a:lstStyle/>
          <a:p>
            <a:r>
              <a:rPr lang="en-US" sz="1800" b="1" smtClean="0">
                <a:solidFill>
                  <a:srgbClr val="03873A"/>
                </a:solidFill>
              </a:rPr>
              <a:t>Head teachers</a:t>
            </a:r>
            <a:endParaRPr lang="en-US" sz="1800" b="1" dirty="0">
              <a:solidFill>
                <a:srgbClr val="03873A"/>
              </a:solidFill>
            </a:endParaRPr>
          </a:p>
        </p:txBody>
      </p:sp>
      <p:sp>
        <p:nvSpPr>
          <p:cNvPr id="26" name="Text Placeholder 15"/>
          <p:cNvSpPr txBox="1">
            <a:spLocks/>
          </p:cNvSpPr>
          <p:nvPr/>
        </p:nvSpPr>
        <p:spPr>
          <a:xfrm>
            <a:off x="6155467" y="3645860"/>
            <a:ext cx="2362200" cy="418474"/>
          </a:xfrm>
          <a:prstGeom prst="rect">
            <a:avLst/>
          </a:prstGeom>
        </p:spPr>
        <p:txBody>
          <a:bodyPr/>
          <a:lstStyle>
            <a:lvl1pPr marL="0" indent="0" algn="l" defTabSz="914400" rtl="0" eaLnBrk="1" latinLnBrk="0" hangingPunct="1">
              <a:lnSpc>
                <a:spcPts val="1900"/>
              </a:lnSpc>
              <a:spcBef>
                <a:spcPts val="0"/>
              </a:spcBef>
              <a:spcAft>
                <a:spcPts val="0"/>
              </a:spcAft>
              <a:buFont typeface="Arial" pitchFamily="34" charset="0"/>
              <a:buNone/>
              <a:defRPr sz="1600" b="0" i="0" kern="1200">
                <a:solidFill>
                  <a:schemeClr val="bg2"/>
                </a:solidFill>
                <a:latin typeface="+mn-lt"/>
                <a:ea typeface="Lato Medium" panose="020F0502020204030203" pitchFamily="34" charset="0"/>
                <a:cs typeface="Lato Medium" panose="020F0502020204030203" pitchFamily="34" charset="0"/>
              </a:defRPr>
            </a:lvl1pPr>
            <a:lvl2pPr marL="180975" indent="-180975" algn="l" defTabSz="914400" rtl="0" eaLnBrk="1" latinLnBrk="0" hangingPunct="1">
              <a:lnSpc>
                <a:spcPts val="1900"/>
              </a:lnSpc>
              <a:spcBef>
                <a:spcPts val="0"/>
              </a:spcBef>
              <a:spcAft>
                <a:spcPts val="0"/>
              </a:spcAft>
              <a:buClr>
                <a:schemeClr val="bg2"/>
              </a:buClr>
              <a:buFont typeface="Arial" panose="020B0604020202020204" pitchFamily="34" charset="0"/>
              <a:buChar char="•"/>
              <a:defRPr sz="1600" b="0" i="0" kern="1200">
                <a:solidFill>
                  <a:schemeClr val="bg2"/>
                </a:solidFill>
                <a:latin typeface="+mn-lt"/>
                <a:ea typeface="+mn-ea"/>
                <a:cs typeface="+mn-cs"/>
              </a:defRPr>
            </a:lvl2pPr>
            <a:lvl3pPr marL="352425" indent="-171450" algn="l" defTabSz="914400" rtl="0" eaLnBrk="1" latinLnBrk="0" hangingPunct="1">
              <a:lnSpc>
                <a:spcPts val="1900"/>
              </a:lnSpc>
              <a:spcBef>
                <a:spcPts val="0"/>
              </a:spcBef>
              <a:spcAft>
                <a:spcPts val="0"/>
              </a:spcAft>
              <a:buClr>
                <a:schemeClr val="accent4"/>
              </a:buClr>
              <a:buFont typeface="Arial" panose="020B0604020202020204" pitchFamily="34" charset="0"/>
              <a:buChar char="‒"/>
              <a:defRPr sz="1600" b="0" i="0" kern="1200">
                <a:solidFill>
                  <a:schemeClr val="bg2"/>
                </a:solidFill>
                <a:latin typeface="+mn-lt"/>
                <a:ea typeface="+mn-ea"/>
                <a:cs typeface="+mn-cs"/>
              </a:defRPr>
            </a:lvl3pPr>
            <a:lvl4pPr marL="781050" indent="0" algn="l" defTabSz="914400" rtl="0" eaLnBrk="1" latinLnBrk="0" hangingPunct="1">
              <a:lnSpc>
                <a:spcPts val="1500"/>
              </a:lnSpc>
              <a:spcBef>
                <a:spcPts val="0"/>
              </a:spcBef>
              <a:spcAft>
                <a:spcPts val="850"/>
              </a:spcAft>
              <a:buClr>
                <a:schemeClr val="tx1"/>
              </a:buClr>
              <a:buFont typeface="Arial" pitchFamily="34" charset="0"/>
              <a:buNone/>
              <a:defRPr sz="1200" kern="1200">
                <a:solidFill>
                  <a:schemeClr val="bg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GB" sz="4000" b="1" dirty="0" smtClean="0">
                <a:solidFill>
                  <a:srgbClr val="03873A"/>
                </a:solidFill>
                <a:latin typeface="Arial" charset="0"/>
                <a:ea typeface="Arial" charset="0"/>
                <a:cs typeface="Arial" charset="0"/>
              </a:rPr>
              <a:t>50</a:t>
            </a:r>
            <a:endParaRPr lang="en-US" sz="4000" b="1" dirty="0">
              <a:solidFill>
                <a:srgbClr val="03873A"/>
              </a:solidFill>
              <a:latin typeface="Arial" charset="0"/>
              <a:ea typeface="Arial" charset="0"/>
              <a:cs typeface="Arial" charset="0"/>
            </a:endParaRPr>
          </a:p>
        </p:txBody>
      </p:sp>
      <p:sp>
        <p:nvSpPr>
          <p:cNvPr id="28" name="Text Placeholder 14"/>
          <p:cNvSpPr txBox="1">
            <a:spLocks/>
          </p:cNvSpPr>
          <p:nvPr/>
        </p:nvSpPr>
        <p:spPr>
          <a:xfrm>
            <a:off x="6060285" y="4192925"/>
            <a:ext cx="2572924" cy="940411"/>
          </a:xfrm>
          <a:prstGeom prst="rect">
            <a:avLst/>
          </a:prstGeom>
        </p:spPr>
        <p:txBody>
          <a:bodyPr vert="horz" lIns="0" tIns="0" rIns="0" bIns="0" numCol="1" spcCol="0" rtlCol="0" anchor="b" anchorCtr="0">
            <a:noAutofit/>
          </a:bodyPr>
          <a:lstStyle>
            <a:lvl1pPr marL="0" indent="0" algn="ctr" defTabSz="914400" rtl="0" eaLnBrk="1" latinLnBrk="0" hangingPunct="1">
              <a:lnSpc>
                <a:spcPts val="1400"/>
              </a:lnSpc>
              <a:spcBef>
                <a:spcPts val="0"/>
              </a:spcBef>
              <a:spcAft>
                <a:spcPts val="0"/>
              </a:spcAft>
              <a:buFont typeface="Arial" pitchFamily="34" charset="0"/>
              <a:buNone/>
              <a:defRPr sz="1600" b="0" i="0" kern="1200">
                <a:solidFill>
                  <a:srgbClr val="000000"/>
                </a:solidFill>
                <a:latin typeface="+mn-lt"/>
                <a:ea typeface="Lato Medium" panose="020F0502020204030203" pitchFamily="34" charset="0"/>
                <a:cs typeface="Lato Medium" panose="020F0502020204030203" pitchFamily="34" charset="0"/>
              </a:defRPr>
            </a:lvl1pPr>
            <a:lvl2pPr marL="0" indent="0" algn="l" defTabSz="914400" rtl="0" eaLnBrk="1" latinLnBrk="0" hangingPunct="1">
              <a:lnSpc>
                <a:spcPts val="1400"/>
              </a:lnSpc>
              <a:spcBef>
                <a:spcPts val="0"/>
              </a:spcBef>
              <a:spcAft>
                <a:spcPts val="0"/>
              </a:spcAft>
              <a:buClr>
                <a:schemeClr val="bg2"/>
              </a:buClr>
              <a:buFont typeface="Arial" panose="020B0604020202020204" pitchFamily="34" charset="0"/>
              <a:buNone/>
              <a:defRPr sz="1200" b="0" i="0" kern="1200" spc="0" baseline="0">
                <a:solidFill>
                  <a:srgbClr val="000000"/>
                </a:solidFill>
                <a:latin typeface="+mn-lt"/>
                <a:ea typeface="+mn-ea"/>
                <a:cs typeface="+mn-cs"/>
              </a:defRPr>
            </a:lvl2pPr>
            <a:lvl3pPr marL="85725" indent="-85725" algn="l" defTabSz="914400" rtl="0" eaLnBrk="1" latinLnBrk="0" hangingPunct="1">
              <a:lnSpc>
                <a:spcPts val="1400"/>
              </a:lnSpc>
              <a:spcBef>
                <a:spcPts val="0"/>
              </a:spcBef>
              <a:spcAft>
                <a:spcPts val="0"/>
              </a:spcAft>
              <a:buClr>
                <a:schemeClr val="bg2"/>
              </a:buClr>
              <a:buFont typeface="Arial" panose="020B0604020202020204" pitchFamily="34" charset="0"/>
              <a:buChar char="-"/>
              <a:defRPr sz="1200" b="0" i="0" kern="1200">
                <a:solidFill>
                  <a:srgbClr val="000000"/>
                </a:solidFill>
                <a:latin typeface="+mn-lt"/>
                <a:ea typeface="+mn-ea"/>
                <a:cs typeface="+mn-cs"/>
              </a:defRPr>
            </a:lvl3pPr>
            <a:lvl4pPr marL="781050" indent="0" algn="l" defTabSz="914400" rtl="0" eaLnBrk="1" latinLnBrk="0" hangingPunct="1">
              <a:lnSpc>
                <a:spcPts val="1300"/>
              </a:lnSpc>
              <a:spcBef>
                <a:spcPts val="0"/>
              </a:spcBef>
              <a:spcAft>
                <a:spcPts val="0"/>
              </a:spcAft>
              <a:buClr>
                <a:schemeClr val="tx1"/>
              </a:buClr>
              <a:buFont typeface="Arial" pitchFamily="34" charset="0"/>
              <a:buNone/>
              <a:defRPr sz="1000" kern="1200">
                <a:solidFill>
                  <a:schemeClr val="bg2"/>
                </a:solidFill>
                <a:latin typeface="+mn-lt"/>
                <a:ea typeface="+mn-ea"/>
                <a:cs typeface="+mn-cs"/>
              </a:defRPr>
            </a:lvl4pPr>
            <a:lvl5pPr marL="2057400" indent="-228600" algn="l" defTabSz="914400" rtl="0" eaLnBrk="1" latinLnBrk="0" hangingPunct="1">
              <a:lnSpc>
                <a:spcPts val="1300"/>
              </a:lnSpc>
              <a:spcBef>
                <a:spcPts val="0"/>
              </a:spcBef>
              <a:spcAft>
                <a:spcPts val="0"/>
              </a:spcAft>
              <a:buFont typeface="Arial" pitchFamily="34" charset="0"/>
              <a:buChar char="»"/>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71450" lvl="1" indent="-171450">
              <a:buFont typeface="Arial" charset="0"/>
              <a:buChar char="•"/>
            </a:pPr>
            <a:r>
              <a:rPr lang="en-GB" sz="1100" dirty="0" smtClean="0"/>
              <a:t>All employed at head teacher / deputy head teacher / principal level</a:t>
            </a:r>
          </a:p>
          <a:p>
            <a:pPr marL="171450" lvl="1" indent="-171450">
              <a:buFont typeface="Arial" charset="0"/>
              <a:buChar char="•"/>
            </a:pPr>
            <a:r>
              <a:rPr lang="en-GB" sz="1100" dirty="0" smtClean="0"/>
              <a:t>Equally split across primary and secondary school education</a:t>
            </a:r>
          </a:p>
          <a:p>
            <a:pPr marL="171450" lvl="1" indent="-171450">
              <a:buFont typeface="Arial" charset="0"/>
              <a:buChar char="•"/>
            </a:pPr>
            <a:r>
              <a:rPr lang="en-GB" sz="1100" dirty="0" smtClean="0"/>
              <a:t>Good regional spread across England</a:t>
            </a:r>
            <a:endParaRPr lang="en-US" sz="1100" dirty="0"/>
          </a:p>
        </p:txBody>
      </p:sp>
      <p:sp>
        <p:nvSpPr>
          <p:cNvPr id="30" name="Text Placeholder 7"/>
          <p:cNvSpPr txBox="1">
            <a:spLocks/>
          </p:cNvSpPr>
          <p:nvPr/>
        </p:nvSpPr>
        <p:spPr>
          <a:xfrm>
            <a:off x="6293644" y="6494370"/>
            <a:ext cx="2135978" cy="116681"/>
          </a:xfrm>
          <a:prstGeom prst="rect">
            <a:avLst/>
          </a:prstGeom>
        </p:spPr>
        <p:txBody>
          <a:bodyPr lIns="0" tIns="0" rIns="0" bIns="0" anchor="b" anchorCtr="0"/>
          <a:lstStyle>
            <a:lvl1pPr marL="0" indent="0" algn="r" defTabSz="914400" rtl="0" eaLnBrk="1" latinLnBrk="0" hangingPunct="1">
              <a:lnSpc>
                <a:spcPct val="100000"/>
              </a:lnSpc>
              <a:spcBef>
                <a:spcPts val="0"/>
              </a:spcBef>
              <a:spcAft>
                <a:spcPts val="0"/>
              </a:spcAft>
              <a:buFont typeface="Arial" pitchFamily="34" charset="0"/>
              <a:buNone/>
              <a:defRPr sz="700" b="1" i="0" kern="1200" spc="20" baseline="0">
                <a:solidFill>
                  <a:schemeClr val="tx2"/>
                </a:solidFill>
                <a:latin typeface="+mn-lt"/>
                <a:ea typeface="Lato Medium" panose="020F0502020204030203" pitchFamily="34" charset="0"/>
                <a:cs typeface="Lato Medium" panose="020F0502020204030203" pitchFamily="34" charset="0"/>
              </a:defRPr>
            </a:lvl1pPr>
            <a:lvl2pPr marL="0" indent="0" algn="l" defTabSz="914400" rtl="0" eaLnBrk="1" latinLnBrk="0" hangingPunct="1">
              <a:lnSpc>
                <a:spcPts val="1300"/>
              </a:lnSpc>
              <a:spcBef>
                <a:spcPts val="0"/>
              </a:spcBef>
              <a:spcAft>
                <a:spcPts val="850"/>
              </a:spcAft>
              <a:buClr>
                <a:schemeClr val="tx1"/>
              </a:buClr>
              <a:buFont typeface="+mj-lt"/>
              <a:buNone/>
              <a:defRPr sz="1200" kern="1200" spc="20" baseline="0">
                <a:solidFill>
                  <a:schemeClr val="bg2"/>
                </a:solidFill>
                <a:latin typeface="+mn-lt"/>
                <a:ea typeface="+mn-ea"/>
                <a:cs typeface="+mn-cs"/>
              </a:defRPr>
            </a:lvl2pPr>
            <a:lvl3pPr marL="144463" indent="-104775" algn="l" defTabSz="914400" rtl="0" eaLnBrk="1" latinLnBrk="0" hangingPunct="1">
              <a:lnSpc>
                <a:spcPts val="1300"/>
              </a:lnSpc>
              <a:spcBef>
                <a:spcPts val="0"/>
              </a:spcBef>
              <a:spcAft>
                <a:spcPts val="850"/>
              </a:spcAft>
              <a:buClr>
                <a:schemeClr val="tx1"/>
              </a:buClr>
              <a:buFont typeface="Arial" pitchFamily="34" charset="0"/>
              <a:buChar char="̶"/>
              <a:defRPr sz="1200" kern="1200" spc="20" baseline="0">
                <a:solidFill>
                  <a:schemeClr val="bg2"/>
                </a:solidFill>
                <a:latin typeface="+mn-lt"/>
                <a:ea typeface="+mn-ea"/>
                <a:cs typeface="+mn-cs"/>
              </a:defRPr>
            </a:lvl3pPr>
            <a:lvl4pPr marL="781050" indent="0" algn="l" defTabSz="914400" rtl="0" eaLnBrk="1" latinLnBrk="0" hangingPunct="1">
              <a:lnSpc>
                <a:spcPts val="1500"/>
              </a:lnSpc>
              <a:spcBef>
                <a:spcPts val="0"/>
              </a:spcBef>
              <a:spcAft>
                <a:spcPts val="850"/>
              </a:spcAft>
              <a:buClr>
                <a:schemeClr val="tx1"/>
              </a:buClr>
              <a:buFont typeface="Arial" pitchFamily="34" charset="0"/>
              <a:buNone/>
              <a:defRPr sz="1200" kern="1200">
                <a:solidFill>
                  <a:schemeClr val="bg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pc="0" dirty="0" smtClean="0"/>
              <a:t>Assessments Survey</a:t>
            </a:r>
            <a:endParaRPr lang="en-US" spc="0" dirty="0"/>
          </a:p>
        </p:txBody>
      </p:sp>
      <p:sp>
        <p:nvSpPr>
          <p:cNvPr id="33" name="Oval 32"/>
          <p:cNvSpPr/>
          <p:nvPr/>
        </p:nvSpPr>
        <p:spPr>
          <a:xfrm>
            <a:off x="6697409" y="5129390"/>
            <a:ext cx="1278316" cy="1204911"/>
          </a:xfrm>
          <a:prstGeom prst="ellipse">
            <a:avLst/>
          </a:prstGeom>
          <a:blipFill>
            <a:blip r:embed="rId2" cstate="email">
              <a:extLst>
                <a:ext uri="{28A0092B-C50C-407E-A947-70E740481C1C}">
                  <a14:useLocalDpi xmlns:a14="http://schemas.microsoft.com/office/drawing/2010/main"/>
                </a:ext>
              </a:extLst>
            </a:blip>
            <a:stretch>
              <a:fillRect/>
            </a:stretch>
          </a:blip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1102100" y="5122783"/>
            <a:ext cx="1278316" cy="1204911"/>
          </a:xfrm>
          <a:prstGeom prst="ellipse">
            <a:avLst/>
          </a:prstGeom>
          <a:blipFill>
            <a:blip r:embed="rId3" cstate="email">
              <a:extLst>
                <a:ext uri="{28A0092B-C50C-407E-A947-70E740481C1C}">
                  <a14:useLocalDpi xmlns:a14="http://schemas.microsoft.com/office/drawing/2010/main"/>
                </a:ext>
              </a:extLst>
            </a:blip>
            <a:stretch>
              <a:fillRect/>
            </a:stretch>
          </a:blip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3948908" y="5122782"/>
            <a:ext cx="1278316" cy="1204911"/>
          </a:xfrm>
          <a:prstGeom prst="ellipse">
            <a:avLst/>
          </a:prstGeom>
          <a:blipFill>
            <a:blip r:embed="rId4" cstate="email">
              <a:extLst>
                <a:ext uri="{28A0092B-C50C-407E-A947-70E740481C1C}">
                  <a14:useLocalDpi xmlns:a14="http://schemas.microsoft.com/office/drawing/2010/main"/>
                </a:ext>
              </a:extLst>
            </a:blip>
            <a:stretch>
              <a:fillRect/>
            </a:stretch>
          </a:blip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2"/>
          <p:cNvSpPr txBox="1">
            <a:spLocks/>
          </p:cNvSpPr>
          <p:nvPr/>
        </p:nvSpPr>
        <p:spPr>
          <a:xfrm>
            <a:off x="2352590" y="6504092"/>
            <a:ext cx="4438821" cy="221021"/>
          </a:xfrm>
          <a:prstGeom prst="rect">
            <a:avLst/>
          </a:prstGeom>
        </p:spPr>
        <p:txBody>
          <a:bodyPr vert="horz" lIns="0" tIns="0" rIns="0" bIns="0" rtlCol="0">
            <a:noAutofit/>
          </a:bodyPr>
          <a:lstStyle>
            <a:lvl1pPr marL="0" indent="0" algn="l" defTabSz="914400" rtl="0" eaLnBrk="1" latinLnBrk="0" hangingPunct="1">
              <a:lnSpc>
                <a:spcPts val="1900"/>
              </a:lnSpc>
              <a:spcBef>
                <a:spcPts val="0"/>
              </a:spcBef>
              <a:spcAft>
                <a:spcPts val="0"/>
              </a:spcAft>
              <a:buFont typeface="Arial" pitchFamily="34" charset="0"/>
              <a:buNone/>
              <a:defRPr sz="1600" b="0" i="0" kern="1200">
                <a:solidFill>
                  <a:srgbClr val="000000"/>
                </a:solidFill>
                <a:latin typeface="+mn-lt"/>
                <a:ea typeface="Lato Medium" panose="020F0502020204030203" pitchFamily="34" charset="0"/>
                <a:cs typeface="Lato Medium" panose="020F0502020204030203" pitchFamily="34" charset="0"/>
              </a:defRPr>
            </a:lvl1pPr>
            <a:lvl2pPr marL="180975" indent="-180975" algn="l" defTabSz="914400" rtl="0" eaLnBrk="1" latinLnBrk="0" hangingPunct="1">
              <a:lnSpc>
                <a:spcPts val="1900"/>
              </a:lnSpc>
              <a:spcBef>
                <a:spcPts val="0"/>
              </a:spcBef>
              <a:spcAft>
                <a:spcPts val="0"/>
              </a:spcAft>
              <a:buClr>
                <a:schemeClr val="bg2"/>
              </a:buClr>
              <a:buFont typeface="Arial" panose="020B0604020202020204" pitchFamily="34" charset="0"/>
              <a:buChar char="•"/>
              <a:defRPr sz="1600" b="0" i="0" kern="1200">
                <a:solidFill>
                  <a:srgbClr val="000000"/>
                </a:solidFill>
                <a:latin typeface="+mn-lt"/>
                <a:ea typeface="+mn-ea"/>
                <a:cs typeface="+mn-cs"/>
              </a:defRPr>
            </a:lvl2pPr>
            <a:lvl3pPr marL="352425" indent="-171450" algn="l" defTabSz="914400" rtl="0" eaLnBrk="1" latinLnBrk="0" hangingPunct="1">
              <a:lnSpc>
                <a:spcPts val="1900"/>
              </a:lnSpc>
              <a:spcBef>
                <a:spcPts val="0"/>
              </a:spcBef>
              <a:spcAft>
                <a:spcPts val="0"/>
              </a:spcAft>
              <a:buClr>
                <a:schemeClr val="accent4"/>
              </a:buClr>
              <a:buFont typeface="Arial" panose="020B0604020202020204" pitchFamily="34" charset="0"/>
              <a:buChar char="‒"/>
              <a:defRPr sz="1600" b="0" i="0" kern="1200">
                <a:solidFill>
                  <a:srgbClr val="000000"/>
                </a:solidFill>
                <a:latin typeface="+mn-lt"/>
                <a:ea typeface="+mn-ea"/>
                <a:cs typeface="+mn-cs"/>
              </a:defRPr>
            </a:lvl3pPr>
            <a:lvl4pPr marL="781050" indent="0" algn="l" defTabSz="914400" rtl="0" eaLnBrk="1" latinLnBrk="0" hangingPunct="1">
              <a:lnSpc>
                <a:spcPts val="1500"/>
              </a:lnSpc>
              <a:spcBef>
                <a:spcPts val="0"/>
              </a:spcBef>
              <a:spcAft>
                <a:spcPts val="850"/>
              </a:spcAft>
              <a:buClr>
                <a:schemeClr val="tx1"/>
              </a:buClr>
              <a:buFont typeface="Arial" pitchFamily="34" charset="0"/>
              <a:buNone/>
              <a:defRPr sz="1200" kern="1200">
                <a:solidFill>
                  <a:schemeClr val="bg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lnSpc>
                <a:spcPct val="100000"/>
              </a:lnSpc>
            </a:pPr>
            <a:r>
              <a:rPr lang="en-US" sz="800" i="1" dirty="0" smtClean="0"/>
              <a:t>Please note that the sample size for head teachers in particular is relatively small and as such subgroup differences should be treated as indicative rather </a:t>
            </a:r>
            <a:r>
              <a:rPr lang="en-US" sz="800" i="1" smtClean="0"/>
              <a:t>than definitive.</a:t>
            </a:r>
            <a:endParaRPr lang="en-US" sz="800" i="1" dirty="0"/>
          </a:p>
        </p:txBody>
      </p:sp>
    </p:spTree>
    <p:extLst>
      <p:ext uri="{BB962C8B-B14F-4D97-AF65-F5344CB8AC3E}">
        <p14:creationId xmlns:p14="http://schemas.microsoft.com/office/powerpoint/2010/main" val="17421673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1337" y="417599"/>
            <a:ext cx="7400879" cy="1096875"/>
          </a:xfrm>
        </p:spPr>
        <p:txBody>
          <a:bodyPr/>
          <a:lstStyle/>
          <a:p>
            <a:r>
              <a:rPr lang="en-GB" dirty="0" smtClean="0"/>
              <a:t>Summary </a:t>
            </a:r>
            <a:r>
              <a:rPr lang="en-GB" smtClean="0"/>
              <a:t>of background attitudes </a:t>
            </a:r>
            <a:endParaRPr lang="en-US" dirty="0"/>
          </a:p>
        </p:txBody>
      </p:sp>
      <p:sp>
        <p:nvSpPr>
          <p:cNvPr id="3" name="Text Placeholder 2"/>
          <p:cNvSpPr>
            <a:spLocks noGrp="1"/>
          </p:cNvSpPr>
          <p:nvPr>
            <p:ph type="body" sz="quarter" idx="10"/>
          </p:nvPr>
        </p:nvSpPr>
        <p:spPr>
          <a:xfrm>
            <a:off x="1014545" y="3353918"/>
            <a:ext cx="7916357" cy="959848"/>
          </a:xfrm>
        </p:spPr>
        <p:txBody>
          <a:bodyPr/>
          <a:lstStyle/>
          <a:p>
            <a:r>
              <a:rPr lang="en-US" sz="1800" dirty="0" smtClean="0"/>
              <a:t>When asked what are the specific issues with testing and assessments, </a:t>
            </a:r>
            <a:r>
              <a:rPr lang="en-US" sz="1800" u="sng" dirty="0" smtClean="0"/>
              <a:t>teachers in particular describe concern about the ‘culture’ of testing and assessments having a negative impact on teachers and students</a:t>
            </a:r>
            <a:r>
              <a:rPr lang="en-US" sz="1800" dirty="0" smtClean="0"/>
              <a:t>. Parents are less likely than teachers to identify this challenge.</a:t>
            </a:r>
            <a:endParaRPr lang="en-US" sz="1800" dirty="0"/>
          </a:p>
        </p:txBody>
      </p:sp>
      <p:sp>
        <p:nvSpPr>
          <p:cNvPr id="4" name="Slide Number Placeholder 3"/>
          <p:cNvSpPr>
            <a:spLocks noGrp="1"/>
          </p:cNvSpPr>
          <p:nvPr>
            <p:ph type="sldNum" sz="quarter" idx="4"/>
          </p:nvPr>
        </p:nvSpPr>
        <p:spPr/>
        <p:txBody>
          <a:bodyPr/>
          <a:lstStyle/>
          <a:p>
            <a:fld id="{DDBE135E-2566-4748-853C-8A3B78F0FB00}" type="slidenum">
              <a:rPr lang="en-GB" smtClean="0"/>
              <a:pPr/>
              <a:t>3</a:t>
            </a:fld>
            <a:endParaRPr lang="en-GB" dirty="0"/>
          </a:p>
        </p:txBody>
      </p:sp>
      <p:sp>
        <p:nvSpPr>
          <p:cNvPr id="5" name="Text Placeholder 7"/>
          <p:cNvSpPr txBox="1">
            <a:spLocks/>
          </p:cNvSpPr>
          <p:nvPr/>
        </p:nvSpPr>
        <p:spPr>
          <a:xfrm>
            <a:off x="6293644" y="6494370"/>
            <a:ext cx="2135978" cy="116681"/>
          </a:xfrm>
          <a:prstGeom prst="rect">
            <a:avLst/>
          </a:prstGeom>
        </p:spPr>
        <p:txBody>
          <a:bodyPr lIns="0" tIns="0" rIns="0" bIns="0" anchor="b" anchorCtr="0"/>
          <a:lstStyle>
            <a:lvl1pPr marL="0" indent="0" algn="r" defTabSz="914400" rtl="0" eaLnBrk="1" latinLnBrk="0" hangingPunct="1">
              <a:lnSpc>
                <a:spcPct val="100000"/>
              </a:lnSpc>
              <a:spcBef>
                <a:spcPts val="0"/>
              </a:spcBef>
              <a:spcAft>
                <a:spcPts val="0"/>
              </a:spcAft>
              <a:buFont typeface="Arial" pitchFamily="34" charset="0"/>
              <a:buNone/>
              <a:defRPr sz="700" b="1" i="0" kern="1200" spc="20" baseline="0">
                <a:solidFill>
                  <a:schemeClr val="tx2"/>
                </a:solidFill>
                <a:latin typeface="+mn-lt"/>
                <a:ea typeface="Lato Medium" panose="020F0502020204030203" pitchFamily="34" charset="0"/>
                <a:cs typeface="Lato Medium" panose="020F0502020204030203" pitchFamily="34" charset="0"/>
              </a:defRPr>
            </a:lvl1pPr>
            <a:lvl2pPr marL="0" indent="0" algn="l" defTabSz="914400" rtl="0" eaLnBrk="1" latinLnBrk="0" hangingPunct="1">
              <a:lnSpc>
                <a:spcPts val="1300"/>
              </a:lnSpc>
              <a:spcBef>
                <a:spcPts val="0"/>
              </a:spcBef>
              <a:spcAft>
                <a:spcPts val="850"/>
              </a:spcAft>
              <a:buClr>
                <a:schemeClr val="tx1"/>
              </a:buClr>
              <a:buFont typeface="+mj-lt"/>
              <a:buNone/>
              <a:defRPr sz="1200" kern="1200" spc="20" baseline="0">
                <a:solidFill>
                  <a:schemeClr val="bg2"/>
                </a:solidFill>
                <a:latin typeface="+mn-lt"/>
                <a:ea typeface="+mn-ea"/>
                <a:cs typeface="+mn-cs"/>
              </a:defRPr>
            </a:lvl2pPr>
            <a:lvl3pPr marL="144463" indent="-104775" algn="l" defTabSz="914400" rtl="0" eaLnBrk="1" latinLnBrk="0" hangingPunct="1">
              <a:lnSpc>
                <a:spcPts val="1300"/>
              </a:lnSpc>
              <a:spcBef>
                <a:spcPts val="0"/>
              </a:spcBef>
              <a:spcAft>
                <a:spcPts val="850"/>
              </a:spcAft>
              <a:buClr>
                <a:schemeClr val="tx1"/>
              </a:buClr>
              <a:buFont typeface="Arial" pitchFamily="34" charset="0"/>
              <a:buChar char="̶"/>
              <a:defRPr sz="1200" kern="1200" spc="20" baseline="0">
                <a:solidFill>
                  <a:schemeClr val="bg2"/>
                </a:solidFill>
                <a:latin typeface="+mn-lt"/>
                <a:ea typeface="+mn-ea"/>
                <a:cs typeface="+mn-cs"/>
              </a:defRPr>
            </a:lvl3pPr>
            <a:lvl4pPr marL="781050" indent="0" algn="l" defTabSz="914400" rtl="0" eaLnBrk="1" latinLnBrk="0" hangingPunct="1">
              <a:lnSpc>
                <a:spcPts val="1500"/>
              </a:lnSpc>
              <a:spcBef>
                <a:spcPts val="0"/>
              </a:spcBef>
              <a:spcAft>
                <a:spcPts val="850"/>
              </a:spcAft>
              <a:buClr>
                <a:schemeClr val="tx1"/>
              </a:buClr>
              <a:buFont typeface="Arial" pitchFamily="34" charset="0"/>
              <a:buNone/>
              <a:defRPr sz="1200" kern="1200">
                <a:solidFill>
                  <a:schemeClr val="bg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pc="0" dirty="0" smtClean="0"/>
              <a:t>Assessments Survey</a:t>
            </a:r>
            <a:endParaRPr lang="en-US" spc="0" dirty="0"/>
          </a:p>
        </p:txBody>
      </p:sp>
      <p:sp>
        <p:nvSpPr>
          <p:cNvPr id="6" name="Text Placeholder 2"/>
          <p:cNvSpPr txBox="1">
            <a:spLocks/>
          </p:cNvSpPr>
          <p:nvPr/>
        </p:nvSpPr>
        <p:spPr>
          <a:xfrm>
            <a:off x="1014545" y="1288065"/>
            <a:ext cx="7478863" cy="959848"/>
          </a:xfrm>
          <a:prstGeom prst="rect">
            <a:avLst/>
          </a:prstGeom>
        </p:spPr>
        <p:txBody>
          <a:bodyPr vert="horz" lIns="0" tIns="0" rIns="0" bIns="0" rtlCol="0">
            <a:noAutofit/>
          </a:bodyPr>
          <a:lstStyle>
            <a:lvl1pPr marL="0" indent="0" algn="l" defTabSz="914400" rtl="0" eaLnBrk="1" latinLnBrk="0" hangingPunct="1">
              <a:lnSpc>
                <a:spcPts val="1900"/>
              </a:lnSpc>
              <a:spcBef>
                <a:spcPts val="0"/>
              </a:spcBef>
              <a:spcAft>
                <a:spcPts val="0"/>
              </a:spcAft>
              <a:buFont typeface="Arial" pitchFamily="34" charset="0"/>
              <a:buNone/>
              <a:defRPr sz="1600" b="0" i="0" kern="1200">
                <a:solidFill>
                  <a:srgbClr val="000000"/>
                </a:solidFill>
                <a:latin typeface="+mn-lt"/>
                <a:ea typeface="Lato Medium" panose="020F0502020204030203" pitchFamily="34" charset="0"/>
                <a:cs typeface="Lato Medium" panose="020F0502020204030203" pitchFamily="34" charset="0"/>
              </a:defRPr>
            </a:lvl1pPr>
            <a:lvl2pPr marL="180975" indent="-180975" algn="l" defTabSz="914400" rtl="0" eaLnBrk="1" latinLnBrk="0" hangingPunct="1">
              <a:lnSpc>
                <a:spcPts val="1900"/>
              </a:lnSpc>
              <a:spcBef>
                <a:spcPts val="0"/>
              </a:spcBef>
              <a:spcAft>
                <a:spcPts val="0"/>
              </a:spcAft>
              <a:buClr>
                <a:schemeClr val="bg2"/>
              </a:buClr>
              <a:buFont typeface="Arial" panose="020B0604020202020204" pitchFamily="34" charset="0"/>
              <a:buChar char="•"/>
              <a:defRPr sz="1600" b="0" i="0" kern="1200">
                <a:solidFill>
                  <a:srgbClr val="000000"/>
                </a:solidFill>
                <a:latin typeface="+mn-lt"/>
                <a:ea typeface="+mn-ea"/>
                <a:cs typeface="+mn-cs"/>
              </a:defRPr>
            </a:lvl2pPr>
            <a:lvl3pPr marL="352425" indent="-171450" algn="l" defTabSz="914400" rtl="0" eaLnBrk="1" latinLnBrk="0" hangingPunct="1">
              <a:lnSpc>
                <a:spcPts val="1900"/>
              </a:lnSpc>
              <a:spcBef>
                <a:spcPts val="0"/>
              </a:spcBef>
              <a:spcAft>
                <a:spcPts val="0"/>
              </a:spcAft>
              <a:buClr>
                <a:schemeClr val="accent4"/>
              </a:buClr>
              <a:buFont typeface="Arial" panose="020B0604020202020204" pitchFamily="34" charset="0"/>
              <a:buChar char="‒"/>
              <a:defRPr sz="1600" b="0" i="0" kern="1200">
                <a:solidFill>
                  <a:srgbClr val="000000"/>
                </a:solidFill>
                <a:latin typeface="+mn-lt"/>
                <a:ea typeface="+mn-ea"/>
                <a:cs typeface="+mn-cs"/>
              </a:defRPr>
            </a:lvl3pPr>
            <a:lvl4pPr marL="781050" indent="0" algn="l" defTabSz="914400" rtl="0" eaLnBrk="1" latinLnBrk="0" hangingPunct="1">
              <a:lnSpc>
                <a:spcPts val="1500"/>
              </a:lnSpc>
              <a:spcBef>
                <a:spcPts val="0"/>
              </a:spcBef>
              <a:spcAft>
                <a:spcPts val="850"/>
              </a:spcAft>
              <a:buClr>
                <a:schemeClr val="tx1"/>
              </a:buClr>
              <a:buFont typeface="Arial" pitchFamily="34" charset="0"/>
              <a:buNone/>
              <a:defRPr sz="1200" kern="1200">
                <a:solidFill>
                  <a:schemeClr val="bg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smtClean="0"/>
              <a:t>Assessments, testing and examinations </a:t>
            </a:r>
            <a:r>
              <a:rPr lang="en-US" sz="1800" i="1" u="sng" dirty="0" smtClean="0"/>
              <a:t>are</a:t>
            </a:r>
            <a:r>
              <a:rPr lang="en-US" sz="1800" u="sng" dirty="0" smtClean="0"/>
              <a:t> perceived to be one of the top issues facing the education sector</a:t>
            </a:r>
            <a:r>
              <a:rPr lang="en-US" sz="1800" dirty="0" smtClean="0"/>
              <a:t>. This concern is shared by parents and teachers alike.</a:t>
            </a:r>
            <a:endParaRPr lang="en-US" sz="1800" dirty="0"/>
          </a:p>
        </p:txBody>
      </p:sp>
      <p:sp>
        <p:nvSpPr>
          <p:cNvPr id="7" name="Text Placeholder 2"/>
          <p:cNvSpPr txBox="1">
            <a:spLocks/>
          </p:cNvSpPr>
          <p:nvPr/>
        </p:nvSpPr>
        <p:spPr>
          <a:xfrm>
            <a:off x="1014545" y="2270581"/>
            <a:ext cx="7916357" cy="959848"/>
          </a:xfrm>
          <a:prstGeom prst="rect">
            <a:avLst/>
          </a:prstGeom>
        </p:spPr>
        <p:txBody>
          <a:bodyPr vert="horz" lIns="0" tIns="0" rIns="0" bIns="0" rtlCol="0">
            <a:noAutofit/>
          </a:bodyPr>
          <a:lstStyle>
            <a:lvl1pPr marL="0" indent="0" algn="l" defTabSz="914400" rtl="0" eaLnBrk="1" latinLnBrk="0" hangingPunct="1">
              <a:lnSpc>
                <a:spcPts val="1900"/>
              </a:lnSpc>
              <a:spcBef>
                <a:spcPts val="0"/>
              </a:spcBef>
              <a:spcAft>
                <a:spcPts val="0"/>
              </a:spcAft>
              <a:buFont typeface="Arial" pitchFamily="34" charset="0"/>
              <a:buNone/>
              <a:defRPr sz="1600" b="0" i="0" kern="1200">
                <a:solidFill>
                  <a:srgbClr val="000000"/>
                </a:solidFill>
                <a:latin typeface="+mn-lt"/>
                <a:ea typeface="Lato Medium" panose="020F0502020204030203" pitchFamily="34" charset="0"/>
                <a:cs typeface="Lato Medium" panose="020F0502020204030203" pitchFamily="34" charset="0"/>
              </a:defRPr>
            </a:lvl1pPr>
            <a:lvl2pPr marL="180975" indent="-180975" algn="l" defTabSz="914400" rtl="0" eaLnBrk="1" latinLnBrk="0" hangingPunct="1">
              <a:lnSpc>
                <a:spcPts val="1900"/>
              </a:lnSpc>
              <a:spcBef>
                <a:spcPts val="0"/>
              </a:spcBef>
              <a:spcAft>
                <a:spcPts val="0"/>
              </a:spcAft>
              <a:buClr>
                <a:schemeClr val="bg2"/>
              </a:buClr>
              <a:buFont typeface="Arial" panose="020B0604020202020204" pitchFamily="34" charset="0"/>
              <a:buChar char="•"/>
              <a:defRPr sz="1600" b="0" i="0" kern="1200">
                <a:solidFill>
                  <a:srgbClr val="000000"/>
                </a:solidFill>
                <a:latin typeface="+mn-lt"/>
                <a:ea typeface="+mn-ea"/>
                <a:cs typeface="+mn-cs"/>
              </a:defRPr>
            </a:lvl2pPr>
            <a:lvl3pPr marL="352425" indent="-171450" algn="l" defTabSz="914400" rtl="0" eaLnBrk="1" latinLnBrk="0" hangingPunct="1">
              <a:lnSpc>
                <a:spcPts val="1900"/>
              </a:lnSpc>
              <a:spcBef>
                <a:spcPts val="0"/>
              </a:spcBef>
              <a:spcAft>
                <a:spcPts val="0"/>
              </a:spcAft>
              <a:buClr>
                <a:schemeClr val="accent4"/>
              </a:buClr>
              <a:buFont typeface="Arial" panose="020B0604020202020204" pitchFamily="34" charset="0"/>
              <a:buChar char="‒"/>
              <a:defRPr sz="1600" b="0" i="0" kern="1200">
                <a:solidFill>
                  <a:srgbClr val="000000"/>
                </a:solidFill>
                <a:latin typeface="+mn-lt"/>
                <a:ea typeface="+mn-ea"/>
                <a:cs typeface="+mn-cs"/>
              </a:defRPr>
            </a:lvl3pPr>
            <a:lvl4pPr marL="781050" indent="0" algn="l" defTabSz="914400" rtl="0" eaLnBrk="1" latinLnBrk="0" hangingPunct="1">
              <a:lnSpc>
                <a:spcPts val="1500"/>
              </a:lnSpc>
              <a:spcBef>
                <a:spcPts val="0"/>
              </a:spcBef>
              <a:spcAft>
                <a:spcPts val="850"/>
              </a:spcAft>
              <a:buClr>
                <a:schemeClr val="tx1"/>
              </a:buClr>
              <a:buFont typeface="Arial" pitchFamily="34" charset="0"/>
              <a:buNone/>
              <a:defRPr sz="1200" kern="1200">
                <a:solidFill>
                  <a:schemeClr val="bg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smtClean="0"/>
              <a:t>Spontaneous associations with testing and assessments are much more likely to be negative than positive, with both teachers and parents associating assessments strongly with ‘stress’ and ‘pressure’.</a:t>
            </a:r>
            <a:endParaRPr lang="en-US" sz="1800" dirty="0"/>
          </a:p>
        </p:txBody>
      </p:sp>
      <p:sp>
        <p:nvSpPr>
          <p:cNvPr id="8" name="Text Placeholder 2"/>
          <p:cNvSpPr txBox="1">
            <a:spLocks/>
          </p:cNvSpPr>
          <p:nvPr/>
        </p:nvSpPr>
        <p:spPr>
          <a:xfrm>
            <a:off x="1014546" y="4612900"/>
            <a:ext cx="7916357" cy="959848"/>
          </a:xfrm>
          <a:prstGeom prst="rect">
            <a:avLst/>
          </a:prstGeom>
        </p:spPr>
        <p:txBody>
          <a:bodyPr vert="horz" lIns="0" tIns="0" rIns="0" bIns="0" rtlCol="0">
            <a:noAutofit/>
          </a:bodyPr>
          <a:lstStyle>
            <a:lvl1pPr marL="0" indent="0" algn="l" defTabSz="914400" rtl="0" eaLnBrk="1" latinLnBrk="0" hangingPunct="1">
              <a:lnSpc>
                <a:spcPts val="1900"/>
              </a:lnSpc>
              <a:spcBef>
                <a:spcPts val="0"/>
              </a:spcBef>
              <a:spcAft>
                <a:spcPts val="0"/>
              </a:spcAft>
              <a:buFont typeface="Arial" pitchFamily="34" charset="0"/>
              <a:buNone/>
              <a:defRPr sz="1600" b="0" i="0" kern="1200">
                <a:solidFill>
                  <a:srgbClr val="000000"/>
                </a:solidFill>
                <a:latin typeface="+mn-lt"/>
                <a:ea typeface="Lato Medium" panose="020F0502020204030203" pitchFamily="34" charset="0"/>
                <a:cs typeface="Lato Medium" panose="020F0502020204030203" pitchFamily="34" charset="0"/>
              </a:defRPr>
            </a:lvl1pPr>
            <a:lvl2pPr marL="180975" indent="-180975" algn="l" defTabSz="914400" rtl="0" eaLnBrk="1" latinLnBrk="0" hangingPunct="1">
              <a:lnSpc>
                <a:spcPts val="1900"/>
              </a:lnSpc>
              <a:spcBef>
                <a:spcPts val="0"/>
              </a:spcBef>
              <a:spcAft>
                <a:spcPts val="0"/>
              </a:spcAft>
              <a:buClr>
                <a:schemeClr val="bg2"/>
              </a:buClr>
              <a:buFont typeface="Arial" panose="020B0604020202020204" pitchFamily="34" charset="0"/>
              <a:buChar char="•"/>
              <a:defRPr sz="1600" b="0" i="0" kern="1200">
                <a:solidFill>
                  <a:srgbClr val="000000"/>
                </a:solidFill>
                <a:latin typeface="+mn-lt"/>
                <a:ea typeface="+mn-ea"/>
                <a:cs typeface="+mn-cs"/>
              </a:defRPr>
            </a:lvl2pPr>
            <a:lvl3pPr marL="352425" indent="-171450" algn="l" defTabSz="914400" rtl="0" eaLnBrk="1" latinLnBrk="0" hangingPunct="1">
              <a:lnSpc>
                <a:spcPts val="1900"/>
              </a:lnSpc>
              <a:spcBef>
                <a:spcPts val="0"/>
              </a:spcBef>
              <a:spcAft>
                <a:spcPts val="0"/>
              </a:spcAft>
              <a:buClr>
                <a:schemeClr val="accent4"/>
              </a:buClr>
              <a:buFont typeface="Arial" panose="020B0604020202020204" pitchFamily="34" charset="0"/>
              <a:buChar char="‒"/>
              <a:defRPr sz="1600" b="0" i="0" kern="1200">
                <a:solidFill>
                  <a:srgbClr val="000000"/>
                </a:solidFill>
                <a:latin typeface="+mn-lt"/>
                <a:ea typeface="+mn-ea"/>
                <a:cs typeface="+mn-cs"/>
              </a:defRPr>
            </a:lvl3pPr>
            <a:lvl4pPr marL="781050" indent="0" algn="l" defTabSz="914400" rtl="0" eaLnBrk="1" latinLnBrk="0" hangingPunct="1">
              <a:lnSpc>
                <a:spcPts val="1500"/>
              </a:lnSpc>
              <a:spcBef>
                <a:spcPts val="0"/>
              </a:spcBef>
              <a:spcAft>
                <a:spcPts val="850"/>
              </a:spcAft>
              <a:buClr>
                <a:schemeClr val="tx1"/>
              </a:buClr>
              <a:buFont typeface="Arial" pitchFamily="34" charset="0"/>
              <a:buNone/>
              <a:defRPr sz="1200" kern="1200">
                <a:solidFill>
                  <a:schemeClr val="bg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smtClean="0">
                <a:solidFill>
                  <a:schemeClr val="bg2"/>
                </a:solidFill>
              </a:rPr>
              <a:t>Evaluation of teacher performance being too closely tied to tests and assessments is </a:t>
            </a:r>
            <a:r>
              <a:rPr lang="en-US" sz="1800" i="1" u="sng" dirty="0" smtClean="0">
                <a:solidFill>
                  <a:schemeClr val="bg2"/>
                </a:solidFill>
              </a:rPr>
              <a:t>not</a:t>
            </a:r>
            <a:r>
              <a:rPr lang="en-US" sz="1800" u="sng" dirty="0" smtClean="0">
                <a:solidFill>
                  <a:schemeClr val="bg2"/>
                </a:solidFill>
              </a:rPr>
              <a:t> teachers’ most front of mind concern</a:t>
            </a:r>
            <a:r>
              <a:rPr lang="en-US" sz="1800" dirty="0" smtClean="0">
                <a:solidFill>
                  <a:schemeClr val="bg2"/>
                </a:solidFill>
              </a:rPr>
              <a:t> when they think about tests and assessments. However, </a:t>
            </a:r>
            <a:r>
              <a:rPr lang="en-US" sz="1800" u="sng" dirty="0" smtClean="0">
                <a:solidFill>
                  <a:schemeClr val="bg2"/>
                </a:solidFill>
              </a:rPr>
              <a:t>when asked outright</a:t>
            </a:r>
            <a:r>
              <a:rPr lang="en-US" sz="1800" dirty="0" smtClean="0">
                <a:solidFill>
                  <a:schemeClr val="bg2"/>
                </a:solidFill>
              </a:rPr>
              <a:t>, </a:t>
            </a:r>
            <a:r>
              <a:rPr lang="en-US" sz="1800" dirty="0" smtClean="0"/>
              <a:t>there is very strong agreement among teachers that the evaluation of teacher performance is too closely tied to tests and assessments. </a:t>
            </a:r>
            <a:endParaRPr lang="en-US" sz="1800" dirty="0"/>
          </a:p>
        </p:txBody>
      </p:sp>
      <p:sp>
        <p:nvSpPr>
          <p:cNvPr id="10" name="TextBox 9"/>
          <p:cNvSpPr txBox="1"/>
          <p:nvPr/>
        </p:nvSpPr>
        <p:spPr>
          <a:xfrm>
            <a:off x="78376" y="1105437"/>
            <a:ext cx="792473" cy="1015663"/>
          </a:xfrm>
          <a:prstGeom prst="rect">
            <a:avLst/>
          </a:prstGeom>
          <a:noFill/>
        </p:spPr>
        <p:txBody>
          <a:bodyPr wrap="square" lIns="0" tIns="0" rIns="0" bIns="0" rtlCol="0">
            <a:spAutoFit/>
          </a:bodyPr>
          <a:lstStyle/>
          <a:p>
            <a:pPr algn="r"/>
            <a:r>
              <a:rPr lang="en-US" sz="6600" b="1" dirty="0" smtClean="0"/>
              <a:t>1</a:t>
            </a:r>
            <a:endParaRPr lang="en-US" sz="6600" b="1" dirty="0"/>
          </a:p>
        </p:txBody>
      </p:sp>
      <p:sp>
        <p:nvSpPr>
          <p:cNvPr id="11" name="TextBox 10"/>
          <p:cNvSpPr txBox="1"/>
          <p:nvPr/>
        </p:nvSpPr>
        <p:spPr>
          <a:xfrm>
            <a:off x="78376" y="2101912"/>
            <a:ext cx="792473" cy="1015663"/>
          </a:xfrm>
          <a:prstGeom prst="rect">
            <a:avLst/>
          </a:prstGeom>
          <a:noFill/>
        </p:spPr>
        <p:txBody>
          <a:bodyPr wrap="square" lIns="0" tIns="0" rIns="0" bIns="0" rtlCol="0">
            <a:spAutoFit/>
          </a:bodyPr>
          <a:lstStyle/>
          <a:p>
            <a:pPr algn="r"/>
            <a:r>
              <a:rPr lang="en-US" sz="6600" b="1" dirty="0" smtClean="0"/>
              <a:t>2</a:t>
            </a:r>
            <a:endParaRPr lang="en-US" sz="6600" b="1" dirty="0"/>
          </a:p>
        </p:txBody>
      </p:sp>
      <p:sp>
        <p:nvSpPr>
          <p:cNvPr id="12" name="TextBox 11"/>
          <p:cNvSpPr txBox="1"/>
          <p:nvPr/>
        </p:nvSpPr>
        <p:spPr>
          <a:xfrm>
            <a:off x="78376" y="3198816"/>
            <a:ext cx="792473" cy="1015663"/>
          </a:xfrm>
          <a:prstGeom prst="rect">
            <a:avLst/>
          </a:prstGeom>
          <a:noFill/>
        </p:spPr>
        <p:txBody>
          <a:bodyPr wrap="square" lIns="0" tIns="0" rIns="0" bIns="0" rtlCol="0">
            <a:spAutoFit/>
          </a:bodyPr>
          <a:lstStyle/>
          <a:p>
            <a:pPr algn="r"/>
            <a:r>
              <a:rPr lang="en-US" sz="6600" b="1" dirty="0" smtClean="0"/>
              <a:t>3</a:t>
            </a:r>
            <a:endParaRPr lang="en-US" sz="6600" b="1" dirty="0"/>
          </a:p>
        </p:txBody>
      </p:sp>
      <p:sp>
        <p:nvSpPr>
          <p:cNvPr id="13" name="TextBox 12"/>
          <p:cNvSpPr txBox="1"/>
          <p:nvPr/>
        </p:nvSpPr>
        <p:spPr>
          <a:xfrm>
            <a:off x="78376" y="4444815"/>
            <a:ext cx="792473" cy="1015663"/>
          </a:xfrm>
          <a:prstGeom prst="rect">
            <a:avLst/>
          </a:prstGeom>
          <a:noFill/>
        </p:spPr>
        <p:txBody>
          <a:bodyPr wrap="square" lIns="0" tIns="0" rIns="0" bIns="0" rtlCol="0">
            <a:spAutoFit/>
          </a:bodyPr>
          <a:lstStyle/>
          <a:p>
            <a:pPr algn="r"/>
            <a:r>
              <a:rPr lang="en-US" sz="6600" b="1" dirty="0" smtClean="0"/>
              <a:t>4</a:t>
            </a:r>
            <a:endParaRPr lang="en-US" sz="6600" b="1" dirty="0"/>
          </a:p>
        </p:txBody>
      </p:sp>
    </p:spTree>
    <p:extLst>
      <p:ext uri="{BB962C8B-B14F-4D97-AF65-F5344CB8AC3E}">
        <p14:creationId xmlns:p14="http://schemas.microsoft.com/office/powerpoint/2010/main" val="17461724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3732586" y="2371896"/>
            <a:ext cx="5141164" cy="256295"/>
          </a:xfrm>
          <a:prstGeom prst="rect">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marR="0" lvl="0" indent="-285750" defTabSz="914400" eaLnBrk="1" fontAlgn="auto" latinLnBrk="0" hangingPunct="1">
              <a:lnSpc>
                <a:spcPct val="100000"/>
              </a:lnSpc>
              <a:spcBef>
                <a:spcPts val="0"/>
              </a:spcBef>
              <a:spcAft>
                <a:spcPts val="0"/>
              </a:spcAft>
              <a:buClrTx/>
              <a:buSzTx/>
              <a:buFont typeface="Arial" charset="0"/>
              <a:buNone/>
              <a:tabLst/>
              <a:defRPr/>
            </a:pPr>
            <a:endParaRPr lang="en-US" sz="1600" dirty="0">
              <a:solidFill>
                <a:schemeClr val="bg2"/>
              </a:solidFill>
            </a:endParaRPr>
          </a:p>
        </p:txBody>
      </p:sp>
      <p:sp>
        <p:nvSpPr>
          <p:cNvPr id="6" name="Title 5"/>
          <p:cNvSpPr>
            <a:spLocks noGrp="1"/>
          </p:cNvSpPr>
          <p:nvPr>
            <p:ph type="title"/>
          </p:nvPr>
        </p:nvSpPr>
        <p:spPr>
          <a:xfrm>
            <a:off x="541335" y="417600"/>
            <a:ext cx="8389567" cy="1169900"/>
          </a:xfrm>
        </p:spPr>
        <p:txBody>
          <a:bodyPr/>
          <a:lstStyle/>
          <a:p>
            <a:r>
              <a:rPr lang="en-GB" sz="3200" dirty="0" smtClean="0"/>
              <a:t>Tests, assessments and examinations are second most likely to be selected as one of the top issues facing the education sector</a:t>
            </a:r>
            <a:endParaRPr lang="en-US" sz="3200" dirty="0"/>
          </a:p>
        </p:txBody>
      </p:sp>
      <p:sp>
        <p:nvSpPr>
          <p:cNvPr id="12" name="Rectangle 11"/>
          <p:cNvSpPr/>
          <p:nvPr/>
        </p:nvSpPr>
        <p:spPr>
          <a:xfrm>
            <a:off x="4176106" y="5410043"/>
            <a:ext cx="180000" cy="180000"/>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430264" y="5454367"/>
            <a:ext cx="1404231" cy="123111"/>
          </a:xfrm>
          <a:prstGeom prst="rect">
            <a:avLst/>
          </a:prstGeom>
          <a:noFill/>
        </p:spPr>
        <p:txBody>
          <a:bodyPr wrap="none" lIns="0" tIns="0" rIns="0" bIns="0" rtlCol="0">
            <a:spAutoFit/>
          </a:bodyPr>
          <a:lstStyle/>
          <a:p>
            <a:r>
              <a:rPr lang="en-GB" sz="800" dirty="0" smtClean="0">
                <a:solidFill>
                  <a:schemeClr val="tx2"/>
                </a:solidFill>
              </a:rPr>
              <a:t>% Selected as a Primary Issue</a:t>
            </a:r>
            <a:endParaRPr lang="en-US" sz="800" dirty="0">
              <a:solidFill>
                <a:schemeClr val="tx2"/>
              </a:solidFill>
            </a:endParaRPr>
          </a:p>
        </p:txBody>
      </p:sp>
      <p:sp>
        <p:nvSpPr>
          <p:cNvPr id="50" name="TextBox 49"/>
          <p:cNvSpPr txBox="1"/>
          <p:nvPr/>
        </p:nvSpPr>
        <p:spPr>
          <a:xfrm>
            <a:off x="4181475" y="5091719"/>
            <a:ext cx="3635611" cy="138499"/>
          </a:xfrm>
          <a:prstGeom prst="rect">
            <a:avLst/>
          </a:prstGeom>
          <a:noFill/>
        </p:spPr>
        <p:txBody>
          <a:bodyPr wrap="none" lIns="0" tIns="0" rIns="0" bIns="0" rtlCol="0">
            <a:spAutoFit/>
          </a:bodyPr>
          <a:lstStyle/>
          <a:p>
            <a:r>
              <a:rPr lang="en-GB" sz="900" b="1" dirty="0" smtClean="0">
                <a:solidFill>
                  <a:schemeClr val="tx2"/>
                </a:solidFill>
              </a:rPr>
              <a:t>Percentage of Total Respondents Selecting Each Issue from a List</a:t>
            </a:r>
            <a:endParaRPr lang="en-US" sz="900" b="1" dirty="0">
              <a:solidFill>
                <a:schemeClr val="tx2"/>
              </a:solidFill>
            </a:endParaRPr>
          </a:p>
        </p:txBody>
      </p:sp>
      <p:sp>
        <p:nvSpPr>
          <p:cNvPr id="57" name="Rectangle 56"/>
          <p:cNvSpPr/>
          <p:nvPr/>
        </p:nvSpPr>
        <p:spPr>
          <a:xfrm>
            <a:off x="4176106" y="5679868"/>
            <a:ext cx="180000" cy="180000"/>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4430264" y="5708312"/>
            <a:ext cx="1647887" cy="123111"/>
          </a:xfrm>
          <a:prstGeom prst="rect">
            <a:avLst/>
          </a:prstGeom>
          <a:noFill/>
        </p:spPr>
        <p:txBody>
          <a:bodyPr wrap="none" lIns="0" tIns="0" rIns="0" bIns="0" rtlCol="0">
            <a:spAutoFit/>
          </a:bodyPr>
          <a:lstStyle/>
          <a:p>
            <a:r>
              <a:rPr lang="en-GB" sz="800" dirty="0" smtClean="0">
                <a:solidFill>
                  <a:schemeClr val="tx2"/>
                </a:solidFill>
              </a:rPr>
              <a:t>% Mentioning as a Secondary Issue</a:t>
            </a:r>
            <a:endParaRPr lang="en-US" sz="800" dirty="0">
              <a:solidFill>
                <a:schemeClr val="tx2"/>
              </a:solidFill>
            </a:endParaRPr>
          </a:p>
        </p:txBody>
      </p:sp>
      <p:cxnSp>
        <p:nvCxnSpPr>
          <p:cNvPr id="8" name="Straight Connector 7"/>
          <p:cNvCxnSpPr/>
          <p:nvPr/>
        </p:nvCxnSpPr>
        <p:spPr>
          <a:xfrm>
            <a:off x="4181475" y="5276850"/>
            <a:ext cx="4467225"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4"/>
          </p:nvPr>
        </p:nvSpPr>
        <p:spPr/>
        <p:txBody>
          <a:bodyPr/>
          <a:lstStyle/>
          <a:p>
            <a:fld id="{DDBE135E-2566-4748-853C-8A3B78F0FB00}" type="slidenum">
              <a:rPr lang="en-GB" smtClean="0"/>
              <a:pPr/>
              <a:t>4</a:t>
            </a:fld>
            <a:endParaRPr lang="en-GB" dirty="0"/>
          </a:p>
        </p:txBody>
      </p:sp>
      <p:sp>
        <p:nvSpPr>
          <p:cNvPr id="25" name="Text Placeholder 7"/>
          <p:cNvSpPr txBox="1">
            <a:spLocks/>
          </p:cNvSpPr>
          <p:nvPr/>
        </p:nvSpPr>
        <p:spPr>
          <a:xfrm>
            <a:off x="6293644" y="6494370"/>
            <a:ext cx="2135978" cy="116681"/>
          </a:xfrm>
          <a:prstGeom prst="rect">
            <a:avLst/>
          </a:prstGeom>
        </p:spPr>
        <p:txBody>
          <a:bodyPr lIns="0" tIns="0" rIns="0" bIns="0" anchor="b" anchorCtr="0"/>
          <a:lstStyle>
            <a:lvl1pPr marL="0" indent="0" algn="r" defTabSz="914400" rtl="0" eaLnBrk="1" latinLnBrk="0" hangingPunct="1">
              <a:lnSpc>
                <a:spcPct val="100000"/>
              </a:lnSpc>
              <a:spcBef>
                <a:spcPts val="0"/>
              </a:spcBef>
              <a:spcAft>
                <a:spcPts val="0"/>
              </a:spcAft>
              <a:buFont typeface="Arial" pitchFamily="34" charset="0"/>
              <a:buNone/>
              <a:defRPr sz="700" b="1" i="0" kern="1200" spc="20" baseline="0">
                <a:solidFill>
                  <a:schemeClr val="tx2"/>
                </a:solidFill>
                <a:latin typeface="+mn-lt"/>
                <a:ea typeface="Lato Medium" panose="020F0502020204030203" pitchFamily="34" charset="0"/>
                <a:cs typeface="Lato Medium" panose="020F0502020204030203" pitchFamily="34" charset="0"/>
              </a:defRPr>
            </a:lvl1pPr>
            <a:lvl2pPr marL="0" indent="0" algn="l" defTabSz="914400" rtl="0" eaLnBrk="1" latinLnBrk="0" hangingPunct="1">
              <a:lnSpc>
                <a:spcPts val="1300"/>
              </a:lnSpc>
              <a:spcBef>
                <a:spcPts val="0"/>
              </a:spcBef>
              <a:spcAft>
                <a:spcPts val="850"/>
              </a:spcAft>
              <a:buClr>
                <a:schemeClr val="tx1"/>
              </a:buClr>
              <a:buFont typeface="+mj-lt"/>
              <a:buNone/>
              <a:defRPr sz="1200" kern="1200" spc="20" baseline="0">
                <a:solidFill>
                  <a:schemeClr val="bg2"/>
                </a:solidFill>
                <a:latin typeface="+mn-lt"/>
                <a:ea typeface="+mn-ea"/>
                <a:cs typeface="+mn-cs"/>
              </a:defRPr>
            </a:lvl2pPr>
            <a:lvl3pPr marL="144463" indent="-104775" algn="l" defTabSz="914400" rtl="0" eaLnBrk="1" latinLnBrk="0" hangingPunct="1">
              <a:lnSpc>
                <a:spcPts val="1300"/>
              </a:lnSpc>
              <a:spcBef>
                <a:spcPts val="0"/>
              </a:spcBef>
              <a:spcAft>
                <a:spcPts val="850"/>
              </a:spcAft>
              <a:buClr>
                <a:schemeClr val="tx1"/>
              </a:buClr>
              <a:buFont typeface="Arial" pitchFamily="34" charset="0"/>
              <a:buChar char="̶"/>
              <a:defRPr sz="1200" kern="1200" spc="20" baseline="0">
                <a:solidFill>
                  <a:schemeClr val="bg2"/>
                </a:solidFill>
                <a:latin typeface="+mn-lt"/>
                <a:ea typeface="+mn-ea"/>
                <a:cs typeface="+mn-cs"/>
              </a:defRPr>
            </a:lvl3pPr>
            <a:lvl4pPr marL="781050" indent="0" algn="l" defTabSz="914400" rtl="0" eaLnBrk="1" latinLnBrk="0" hangingPunct="1">
              <a:lnSpc>
                <a:spcPts val="1500"/>
              </a:lnSpc>
              <a:spcBef>
                <a:spcPts val="0"/>
              </a:spcBef>
              <a:spcAft>
                <a:spcPts val="850"/>
              </a:spcAft>
              <a:buClr>
                <a:schemeClr val="tx1"/>
              </a:buClr>
              <a:buFont typeface="Arial" pitchFamily="34" charset="0"/>
              <a:buNone/>
              <a:defRPr sz="1200" kern="1200">
                <a:solidFill>
                  <a:schemeClr val="bg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pc="0" dirty="0" smtClean="0"/>
              <a:t>Assessments Survey</a:t>
            </a:r>
            <a:endParaRPr lang="en-US" spc="0" dirty="0"/>
          </a:p>
        </p:txBody>
      </p:sp>
      <p:sp>
        <p:nvSpPr>
          <p:cNvPr id="26" name="Text Placeholder 7"/>
          <p:cNvSpPr txBox="1">
            <a:spLocks/>
          </p:cNvSpPr>
          <p:nvPr/>
        </p:nvSpPr>
        <p:spPr>
          <a:xfrm>
            <a:off x="1652986" y="6603882"/>
            <a:ext cx="5192314" cy="121350"/>
          </a:xfrm>
          <a:prstGeom prst="rect">
            <a:avLst/>
          </a:prstGeom>
        </p:spPr>
        <p:txBody>
          <a:bodyPr lIns="0" tIns="0" rIns="0" bIns="0" anchor="b" anchorCtr="0"/>
          <a:lstStyle>
            <a:lvl1pPr marL="0" indent="0" algn="r" defTabSz="914400" rtl="0" eaLnBrk="1" latinLnBrk="0" hangingPunct="1">
              <a:lnSpc>
                <a:spcPct val="100000"/>
              </a:lnSpc>
              <a:spcBef>
                <a:spcPts val="0"/>
              </a:spcBef>
              <a:spcAft>
                <a:spcPts val="0"/>
              </a:spcAft>
              <a:buFont typeface="Arial" pitchFamily="34" charset="0"/>
              <a:buNone/>
              <a:defRPr sz="700" b="1" i="0" kern="1200" spc="20" baseline="0">
                <a:solidFill>
                  <a:schemeClr val="tx2"/>
                </a:solidFill>
                <a:latin typeface="+mn-lt"/>
                <a:ea typeface="Lato Medium" panose="020F0502020204030203" pitchFamily="34" charset="0"/>
                <a:cs typeface="Lato Medium" panose="020F0502020204030203" pitchFamily="34" charset="0"/>
              </a:defRPr>
            </a:lvl1pPr>
            <a:lvl2pPr marL="0" indent="0" algn="l" defTabSz="914400" rtl="0" eaLnBrk="1" latinLnBrk="0" hangingPunct="1">
              <a:lnSpc>
                <a:spcPts val="1300"/>
              </a:lnSpc>
              <a:spcBef>
                <a:spcPts val="0"/>
              </a:spcBef>
              <a:spcAft>
                <a:spcPts val="850"/>
              </a:spcAft>
              <a:buClr>
                <a:schemeClr val="tx1"/>
              </a:buClr>
              <a:buFont typeface="+mj-lt"/>
              <a:buNone/>
              <a:defRPr sz="1200" kern="1200" spc="20" baseline="0">
                <a:solidFill>
                  <a:schemeClr val="bg2"/>
                </a:solidFill>
                <a:latin typeface="+mn-lt"/>
                <a:ea typeface="+mn-ea"/>
                <a:cs typeface="+mn-cs"/>
              </a:defRPr>
            </a:lvl2pPr>
            <a:lvl3pPr marL="144463" indent="-104775" algn="l" defTabSz="914400" rtl="0" eaLnBrk="1" latinLnBrk="0" hangingPunct="1">
              <a:lnSpc>
                <a:spcPts val="1300"/>
              </a:lnSpc>
              <a:spcBef>
                <a:spcPts val="0"/>
              </a:spcBef>
              <a:spcAft>
                <a:spcPts val="850"/>
              </a:spcAft>
              <a:buClr>
                <a:schemeClr val="tx1"/>
              </a:buClr>
              <a:buFont typeface="Arial" pitchFamily="34" charset="0"/>
              <a:buChar char="̶"/>
              <a:defRPr sz="1200" kern="1200" spc="20" baseline="0">
                <a:solidFill>
                  <a:schemeClr val="bg2"/>
                </a:solidFill>
                <a:latin typeface="+mn-lt"/>
                <a:ea typeface="+mn-ea"/>
                <a:cs typeface="+mn-cs"/>
              </a:defRPr>
            </a:lvl3pPr>
            <a:lvl4pPr marL="781050" indent="0" algn="l" defTabSz="914400" rtl="0" eaLnBrk="1" latinLnBrk="0" hangingPunct="1">
              <a:lnSpc>
                <a:spcPts val="1500"/>
              </a:lnSpc>
              <a:spcBef>
                <a:spcPts val="0"/>
              </a:spcBef>
              <a:spcAft>
                <a:spcPts val="850"/>
              </a:spcAft>
              <a:buClr>
                <a:schemeClr val="tx1"/>
              </a:buClr>
              <a:buFont typeface="Arial" pitchFamily="34" charset="0"/>
              <a:buNone/>
              <a:defRPr sz="1200" kern="1200">
                <a:solidFill>
                  <a:schemeClr val="bg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r>
              <a:rPr lang="en-GB" sz="800" spc="0" dirty="0" smtClean="0"/>
              <a:t>Q3: What do you think are the main issues facing education in England? This could be from first-hand experience of the education sector, or from your impressions or media coverage. Please select up to two issues. Base: All respondents including parents and teachers (n=506) </a:t>
            </a:r>
            <a:endParaRPr lang="en-US" sz="800" spc="0" dirty="0"/>
          </a:p>
        </p:txBody>
      </p:sp>
      <p:sp>
        <p:nvSpPr>
          <p:cNvPr id="5" name="Rectangle 4"/>
          <p:cNvSpPr/>
          <p:nvPr/>
        </p:nvSpPr>
        <p:spPr>
          <a:xfrm>
            <a:off x="342900" y="2102457"/>
            <a:ext cx="2928937" cy="2989261"/>
          </a:xfrm>
          <a:prstGeom prst="rect">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charset="0"/>
              <a:buChar char="•"/>
            </a:pPr>
            <a:r>
              <a:rPr lang="en-US" sz="1600" dirty="0" smtClean="0">
                <a:solidFill>
                  <a:schemeClr val="bg2"/>
                </a:solidFill>
              </a:rPr>
              <a:t>Second to teacher workload (mentioned by 36% of respondents as one their top two issues for the sector)</a:t>
            </a:r>
          </a:p>
          <a:p>
            <a:pPr marL="285750" indent="-285750">
              <a:buFont typeface="Arial" charset="0"/>
              <a:buChar char="•"/>
            </a:pPr>
            <a:endParaRPr lang="en-US" sz="1600" dirty="0" smtClean="0">
              <a:solidFill>
                <a:schemeClr val="bg2"/>
              </a:solidFill>
            </a:endParaRPr>
          </a:p>
          <a:p>
            <a:pPr marL="285750" indent="-285750">
              <a:buFont typeface="Arial" charset="0"/>
              <a:buChar char="•"/>
            </a:pPr>
            <a:r>
              <a:rPr lang="en-US" sz="1600" i="1" dirty="0" smtClean="0">
                <a:solidFill>
                  <a:schemeClr val="bg2"/>
                </a:solidFill>
              </a:rPr>
              <a:t>Just </a:t>
            </a:r>
            <a:r>
              <a:rPr lang="en-US" sz="1600" dirty="0" smtClean="0">
                <a:solidFill>
                  <a:schemeClr val="bg2"/>
                </a:solidFill>
              </a:rPr>
              <a:t>ahead of funding cuts to schools (mentioned by 30% of respondents as one of their top issues for the sector) </a:t>
            </a:r>
            <a:endParaRPr lang="en-US" sz="1600" dirty="0">
              <a:solidFill>
                <a:schemeClr val="bg2"/>
              </a:solidFill>
            </a:endParaRPr>
          </a:p>
        </p:txBody>
      </p:sp>
      <p:graphicFrame>
        <p:nvGraphicFramePr>
          <p:cNvPr id="53" name="Chart Placeholder 8"/>
          <p:cNvGraphicFramePr>
            <a:graphicFrameLocks/>
          </p:cNvGraphicFramePr>
          <p:nvPr>
            <p:extLst>
              <p:ext uri="{D42A27DB-BD31-4B8C-83A1-F6EECF244321}">
                <p14:modId xmlns:p14="http://schemas.microsoft.com/office/powerpoint/2010/main" val="2114187962"/>
              </p:ext>
            </p:extLst>
          </p:nvPr>
        </p:nvGraphicFramePr>
        <p:xfrm>
          <a:off x="3271837" y="1916717"/>
          <a:ext cx="5783261" cy="3226941"/>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8490856" y="2162629"/>
            <a:ext cx="420914" cy="169277"/>
          </a:xfrm>
          <a:prstGeom prst="rect">
            <a:avLst/>
          </a:prstGeom>
          <a:noFill/>
        </p:spPr>
        <p:txBody>
          <a:bodyPr wrap="square" lIns="0" tIns="0" rIns="0" bIns="0" rtlCol="0">
            <a:spAutoFit/>
          </a:bodyPr>
          <a:lstStyle/>
          <a:p>
            <a:r>
              <a:rPr lang="en-US" sz="1100" b="1" dirty="0" smtClean="0">
                <a:solidFill>
                  <a:schemeClr val="tx2"/>
                </a:solidFill>
              </a:rPr>
              <a:t>36%</a:t>
            </a:r>
            <a:endParaRPr lang="en-US" sz="1100" b="1" dirty="0">
              <a:solidFill>
                <a:schemeClr val="tx2"/>
              </a:solidFill>
            </a:endParaRPr>
          </a:p>
        </p:txBody>
      </p:sp>
      <p:sp>
        <p:nvSpPr>
          <p:cNvPr id="18" name="TextBox 17"/>
          <p:cNvSpPr txBox="1"/>
          <p:nvPr/>
        </p:nvSpPr>
        <p:spPr>
          <a:xfrm>
            <a:off x="8178798" y="2416627"/>
            <a:ext cx="420914" cy="169277"/>
          </a:xfrm>
          <a:prstGeom prst="rect">
            <a:avLst/>
          </a:prstGeom>
          <a:noFill/>
        </p:spPr>
        <p:txBody>
          <a:bodyPr wrap="square" lIns="0" tIns="0" rIns="0" bIns="0" rtlCol="0">
            <a:spAutoFit/>
          </a:bodyPr>
          <a:lstStyle/>
          <a:p>
            <a:r>
              <a:rPr lang="en-US" sz="1100" b="1" dirty="0" smtClean="0">
                <a:solidFill>
                  <a:schemeClr val="tx2"/>
                </a:solidFill>
              </a:rPr>
              <a:t>31%</a:t>
            </a:r>
            <a:endParaRPr lang="en-US" sz="1100" b="1" dirty="0">
              <a:solidFill>
                <a:schemeClr val="tx2"/>
              </a:solidFill>
            </a:endParaRPr>
          </a:p>
        </p:txBody>
      </p:sp>
      <p:sp>
        <p:nvSpPr>
          <p:cNvPr id="20" name="TextBox 19"/>
          <p:cNvSpPr txBox="1"/>
          <p:nvPr/>
        </p:nvSpPr>
        <p:spPr>
          <a:xfrm>
            <a:off x="8113484" y="2685139"/>
            <a:ext cx="420914" cy="169277"/>
          </a:xfrm>
          <a:prstGeom prst="rect">
            <a:avLst/>
          </a:prstGeom>
          <a:noFill/>
        </p:spPr>
        <p:txBody>
          <a:bodyPr wrap="square" lIns="0" tIns="0" rIns="0" bIns="0" rtlCol="0">
            <a:spAutoFit/>
          </a:bodyPr>
          <a:lstStyle/>
          <a:p>
            <a:r>
              <a:rPr lang="en-US" sz="1100" b="1" dirty="0" smtClean="0">
                <a:solidFill>
                  <a:schemeClr val="tx2"/>
                </a:solidFill>
              </a:rPr>
              <a:t>30%</a:t>
            </a:r>
            <a:endParaRPr lang="en-US" sz="1100" b="1" dirty="0">
              <a:solidFill>
                <a:schemeClr val="tx2"/>
              </a:solidFill>
            </a:endParaRPr>
          </a:p>
        </p:txBody>
      </p:sp>
      <p:sp>
        <p:nvSpPr>
          <p:cNvPr id="21" name="TextBox 20"/>
          <p:cNvSpPr txBox="1"/>
          <p:nvPr/>
        </p:nvSpPr>
        <p:spPr>
          <a:xfrm>
            <a:off x="7707083" y="2946398"/>
            <a:ext cx="420914" cy="169277"/>
          </a:xfrm>
          <a:prstGeom prst="rect">
            <a:avLst/>
          </a:prstGeom>
          <a:noFill/>
        </p:spPr>
        <p:txBody>
          <a:bodyPr wrap="square" lIns="0" tIns="0" rIns="0" bIns="0" rtlCol="0">
            <a:spAutoFit/>
          </a:bodyPr>
          <a:lstStyle/>
          <a:p>
            <a:r>
              <a:rPr lang="en-US" sz="1100" b="1" dirty="0" smtClean="0">
                <a:solidFill>
                  <a:schemeClr val="tx2"/>
                </a:solidFill>
              </a:rPr>
              <a:t>23%</a:t>
            </a:r>
            <a:endParaRPr lang="en-US" sz="1100" b="1" dirty="0">
              <a:solidFill>
                <a:schemeClr val="tx2"/>
              </a:solidFill>
            </a:endParaRPr>
          </a:p>
        </p:txBody>
      </p:sp>
      <p:sp>
        <p:nvSpPr>
          <p:cNvPr id="22" name="TextBox 21"/>
          <p:cNvSpPr txBox="1"/>
          <p:nvPr/>
        </p:nvSpPr>
        <p:spPr>
          <a:xfrm>
            <a:off x="7663542" y="3193139"/>
            <a:ext cx="420914" cy="169277"/>
          </a:xfrm>
          <a:prstGeom prst="rect">
            <a:avLst/>
          </a:prstGeom>
          <a:noFill/>
        </p:spPr>
        <p:txBody>
          <a:bodyPr wrap="square" lIns="0" tIns="0" rIns="0" bIns="0" rtlCol="0">
            <a:spAutoFit/>
          </a:bodyPr>
          <a:lstStyle/>
          <a:p>
            <a:r>
              <a:rPr lang="en-US" sz="1100" b="1" dirty="0" smtClean="0">
                <a:solidFill>
                  <a:schemeClr val="tx2"/>
                </a:solidFill>
              </a:rPr>
              <a:t>22%</a:t>
            </a:r>
            <a:endParaRPr lang="en-US" sz="1100" b="1" dirty="0">
              <a:solidFill>
                <a:schemeClr val="tx2"/>
              </a:solidFill>
            </a:endParaRPr>
          </a:p>
        </p:txBody>
      </p:sp>
      <p:sp>
        <p:nvSpPr>
          <p:cNvPr id="23" name="TextBox 22"/>
          <p:cNvSpPr txBox="1"/>
          <p:nvPr/>
        </p:nvSpPr>
        <p:spPr>
          <a:xfrm>
            <a:off x="7474856" y="3439883"/>
            <a:ext cx="420914" cy="169277"/>
          </a:xfrm>
          <a:prstGeom prst="rect">
            <a:avLst/>
          </a:prstGeom>
          <a:noFill/>
        </p:spPr>
        <p:txBody>
          <a:bodyPr wrap="square" lIns="0" tIns="0" rIns="0" bIns="0" rtlCol="0">
            <a:spAutoFit/>
          </a:bodyPr>
          <a:lstStyle/>
          <a:p>
            <a:r>
              <a:rPr lang="en-US" sz="1100" b="1" dirty="0" smtClean="0">
                <a:solidFill>
                  <a:schemeClr val="tx2"/>
                </a:solidFill>
              </a:rPr>
              <a:t>19%</a:t>
            </a:r>
            <a:endParaRPr lang="en-US" sz="1100" b="1" dirty="0">
              <a:solidFill>
                <a:schemeClr val="tx2"/>
              </a:solidFill>
            </a:endParaRPr>
          </a:p>
        </p:txBody>
      </p:sp>
      <p:sp>
        <p:nvSpPr>
          <p:cNvPr id="24" name="TextBox 23"/>
          <p:cNvSpPr txBox="1"/>
          <p:nvPr/>
        </p:nvSpPr>
        <p:spPr>
          <a:xfrm>
            <a:off x="7373255" y="3701138"/>
            <a:ext cx="420914" cy="169277"/>
          </a:xfrm>
          <a:prstGeom prst="rect">
            <a:avLst/>
          </a:prstGeom>
          <a:noFill/>
        </p:spPr>
        <p:txBody>
          <a:bodyPr wrap="square" lIns="0" tIns="0" rIns="0" bIns="0" rtlCol="0">
            <a:spAutoFit/>
          </a:bodyPr>
          <a:lstStyle/>
          <a:p>
            <a:r>
              <a:rPr lang="en-US" sz="1100" b="1" dirty="0" smtClean="0">
                <a:solidFill>
                  <a:schemeClr val="tx2"/>
                </a:solidFill>
              </a:rPr>
              <a:t>17%</a:t>
            </a:r>
            <a:endParaRPr lang="en-US" sz="1100" b="1" dirty="0">
              <a:solidFill>
                <a:schemeClr val="tx2"/>
              </a:solidFill>
            </a:endParaRPr>
          </a:p>
        </p:txBody>
      </p:sp>
      <p:sp>
        <p:nvSpPr>
          <p:cNvPr id="27" name="TextBox 26"/>
          <p:cNvSpPr txBox="1"/>
          <p:nvPr/>
        </p:nvSpPr>
        <p:spPr>
          <a:xfrm>
            <a:off x="6857999" y="3955138"/>
            <a:ext cx="420914" cy="169277"/>
          </a:xfrm>
          <a:prstGeom prst="rect">
            <a:avLst/>
          </a:prstGeom>
          <a:noFill/>
        </p:spPr>
        <p:txBody>
          <a:bodyPr wrap="square" lIns="0" tIns="0" rIns="0" bIns="0" rtlCol="0">
            <a:spAutoFit/>
          </a:bodyPr>
          <a:lstStyle/>
          <a:p>
            <a:r>
              <a:rPr lang="en-US" sz="1100" b="1" dirty="0">
                <a:solidFill>
                  <a:schemeClr val="tx2"/>
                </a:solidFill>
              </a:rPr>
              <a:t>8</a:t>
            </a:r>
            <a:r>
              <a:rPr lang="en-US" sz="1100" b="1" dirty="0" smtClean="0">
                <a:solidFill>
                  <a:schemeClr val="tx2"/>
                </a:solidFill>
              </a:rPr>
              <a:t>%</a:t>
            </a:r>
            <a:endParaRPr lang="en-US" sz="1100" b="1" dirty="0">
              <a:solidFill>
                <a:schemeClr val="tx2"/>
              </a:solidFill>
            </a:endParaRPr>
          </a:p>
        </p:txBody>
      </p:sp>
      <p:sp>
        <p:nvSpPr>
          <p:cNvPr id="28" name="TextBox 27"/>
          <p:cNvSpPr txBox="1"/>
          <p:nvPr/>
        </p:nvSpPr>
        <p:spPr>
          <a:xfrm>
            <a:off x="6778170" y="4223652"/>
            <a:ext cx="420914" cy="169277"/>
          </a:xfrm>
          <a:prstGeom prst="rect">
            <a:avLst/>
          </a:prstGeom>
          <a:noFill/>
        </p:spPr>
        <p:txBody>
          <a:bodyPr wrap="square" lIns="0" tIns="0" rIns="0" bIns="0" rtlCol="0">
            <a:spAutoFit/>
          </a:bodyPr>
          <a:lstStyle/>
          <a:p>
            <a:r>
              <a:rPr lang="en-US" sz="1100" b="1" dirty="0" smtClean="0">
                <a:solidFill>
                  <a:schemeClr val="tx2"/>
                </a:solidFill>
              </a:rPr>
              <a:t>7%</a:t>
            </a:r>
            <a:endParaRPr lang="en-US" sz="1100" b="1" dirty="0">
              <a:solidFill>
                <a:schemeClr val="tx2"/>
              </a:solidFill>
            </a:endParaRPr>
          </a:p>
        </p:txBody>
      </p:sp>
      <p:sp>
        <p:nvSpPr>
          <p:cNvPr id="29" name="TextBox 28"/>
          <p:cNvSpPr txBox="1"/>
          <p:nvPr/>
        </p:nvSpPr>
        <p:spPr>
          <a:xfrm>
            <a:off x="6669313" y="4477650"/>
            <a:ext cx="420914" cy="169277"/>
          </a:xfrm>
          <a:prstGeom prst="rect">
            <a:avLst/>
          </a:prstGeom>
          <a:noFill/>
        </p:spPr>
        <p:txBody>
          <a:bodyPr wrap="square" lIns="0" tIns="0" rIns="0" bIns="0" rtlCol="0">
            <a:spAutoFit/>
          </a:bodyPr>
          <a:lstStyle/>
          <a:p>
            <a:r>
              <a:rPr lang="en-US" sz="1100" b="1" dirty="0">
                <a:solidFill>
                  <a:schemeClr val="tx2"/>
                </a:solidFill>
              </a:rPr>
              <a:t>5</a:t>
            </a:r>
            <a:r>
              <a:rPr lang="en-US" sz="1100" b="1" dirty="0" smtClean="0">
                <a:solidFill>
                  <a:schemeClr val="tx2"/>
                </a:solidFill>
              </a:rPr>
              <a:t>%</a:t>
            </a:r>
            <a:endParaRPr lang="en-US" sz="1100" b="1" dirty="0">
              <a:solidFill>
                <a:schemeClr val="tx2"/>
              </a:solidFill>
            </a:endParaRPr>
          </a:p>
        </p:txBody>
      </p:sp>
      <p:sp>
        <p:nvSpPr>
          <p:cNvPr id="9" name="TextBox 8"/>
          <p:cNvSpPr txBox="1"/>
          <p:nvPr/>
        </p:nvSpPr>
        <p:spPr>
          <a:xfrm>
            <a:off x="4190620" y="5946953"/>
            <a:ext cx="3922864" cy="123111"/>
          </a:xfrm>
          <a:prstGeom prst="rect">
            <a:avLst/>
          </a:prstGeom>
          <a:noFill/>
        </p:spPr>
        <p:txBody>
          <a:bodyPr wrap="square" lIns="0" tIns="0" rIns="0" bIns="0" rtlCol="0">
            <a:spAutoFit/>
          </a:bodyPr>
          <a:lstStyle/>
          <a:p>
            <a:r>
              <a:rPr lang="en-US" sz="800" b="1" dirty="0" smtClean="0">
                <a:solidFill>
                  <a:schemeClr val="tx2"/>
                </a:solidFill>
              </a:rPr>
              <a:t>% in bold represents total mentioning as a Primary or Secondary Issue </a:t>
            </a:r>
            <a:endParaRPr lang="en-US" sz="800" b="1" dirty="0">
              <a:solidFill>
                <a:schemeClr val="tx2"/>
              </a:solidFill>
            </a:endParaRPr>
          </a:p>
        </p:txBody>
      </p:sp>
      <p:sp>
        <p:nvSpPr>
          <p:cNvPr id="30" name="TextBox 29"/>
          <p:cNvSpPr txBox="1"/>
          <p:nvPr/>
        </p:nvSpPr>
        <p:spPr>
          <a:xfrm>
            <a:off x="8375629" y="1920199"/>
            <a:ext cx="434294" cy="153888"/>
          </a:xfrm>
          <a:prstGeom prst="rect">
            <a:avLst/>
          </a:prstGeom>
          <a:noFill/>
        </p:spPr>
        <p:txBody>
          <a:bodyPr wrap="square" lIns="0" tIns="0" rIns="0" bIns="0" rtlCol="0">
            <a:spAutoFit/>
          </a:bodyPr>
          <a:lstStyle/>
          <a:p>
            <a:pPr algn="ctr"/>
            <a:r>
              <a:rPr lang="en-US" sz="1000" b="1" smtClean="0">
                <a:solidFill>
                  <a:schemeClr val="tx2"/>
                </a:solidFill>
              </a:rPr>
              <a:t>Total</a:t>
            </a:r>
            <a:endParaRPr lang="en-US" sz="1000" b="1" dirty="0">
              <a:solidFill>
                <a:schemeClr val="tx2"/>
              </a:solidFill>
            </a:endParaRPr>
          </a:p>
        </p:txBody>
      </p:sp>
    </p:spTree>
    <p:extLst>
      <p:ext uri="{BB962C8B-B14F-4D97-AF65-F5344CB8AC3E}">
        <p14:creationId xmlns:p14="http://schemas.microsoft.com/office/powerpoint/2010/main" val="17689705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3700465" y="1994625"/>
            <a:ext cx="5091112" cy="324000"/>
          </a:xfrm>
          <a:prstGeom prst="rect">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marR="0" lvl="0" indent="-285750" defTabSz="914400" eaLnBrk="1" fontAlgn="auto" latinLnBrk="0" hangingPunct="1">
              <a:lnSpc>
                <a:spcPct val="100000"/>
              </a:lnSpc>
              <a:spcBef>
                <a:spcPts val="0"/>
              </a:spcBef>
              <a:spcAft>
                <a:spcPts val="0"/>
              </a:spcAft>
              <a:buClrTx/>
              <a:buSzTx/>
              <a:buFont typeface="Arial" charset="0"/>
              <a:buNone/>
              <a:tabLst/>
              <a:defRPr/>
            </a:pPr>
            <a:endParaRPr lang="en-US" sz="1600" dirty="0">
              <a:solidFill>
                <a:schemeClr val="bg2"/>
              </a:solidFill>
            </a:endParaRPr>
          </a:p>
        </p:txBody>
      </p:sp>
      <p:graphicFrame>
        <p:nvGraphicFramePr>
          <p:cNvPr id="53" name="Chart Placeholder 8"/>
          <p:cNvGraphicFramePr>
            <a:graphicFrameLocks/>
          </p:cNvGraphicFramePr>
          <p:nvPr>
            <p:extLst>
              <p:ext uri="{D42A27DB-BD31-4B8C-83A1-F6EECF244321}">
                <p14:modId xmlns:p14="http://schemas.microsoft.com/office/powerpoint/2010/main" val="143678462"/>
              </p:ext>
            </p:extLst>
          </p:nvPr>
        </p:nvGraphicFramePr>
        <p:xfrm>
          <a:off x="1543051" y="1262696"/>
          <a:ext cx="7940674" cy="3735621"/>
        </p:xfrm>
        <a:graphic>
          <a:graphicData uri="http://schemas.openxmlformats.org/drawingml/2006/chart">
            <c:chart xmlns:c="http://schemas.openxmlformats.org/drawingml/2006/chart" xmlns:r="http://schemas.openxmlformats.org/officeDocument/2006/relationships" r:id="rId2"/>
          </a:graphicData>
        </a:graphic>
      </p:graphicFrame>
      <p:sp>
        <p:nvSpPr>
          <p:cNvPr id="6" name="Title 5"/>
          <p:cNvSpPr>
            <a:spLocks noGrp="1"/>
          </p:cNvSpPr>
          <p:nvPr>
            <p:ph type="title"/>
          </p:nvPr>
        </p:nvSpPr>
        <p:spPr>
          <a:xfrm>
            <a:off x="541336" y="417600"/>
            <a:ext cx="8107364" cy="1169900"/>
          </a:xfrm>
        </p:spPr>
        <p:txBody>
          <a:bodyPr/>
          <a:lstStyle/>
          <a:p>
            <a:r>
              <a:rPr lang="en-US" dirty="0" smtClean="0"/>
              <a:t>This concern is shared by both the teacher </a:t>
            </a:r>
            <a:r>
              <a:rPr lang="en-US" i="1" dirty="0" smtClean="0"/>
              <a:t>and</a:t>
            </a:r>
            <a:r>
              <a:rPr lang="en-US" dirty="0" smtClean="0"/>
              <a:t> parent audiences surveyed</a:t>
            </a:r>
            <a:endParaRPr lang="en-US" dirty="0"/>
          </a:p>
        </p:txBody>
      </p:sp>
      <p:sp>
        <p:nvSpPr>
          <p:cNvPr id="12" name="Rectangle 11"/>
          <p:cNvSpPr/>
          <p:nvPr/>
        </p:nvSpPr>
        <p:spPr>
          <a:xfrm>
            <a:off x="4193050" y="5423515"/>
            <a:ext cx="180000" cy="180000"/>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430264" y="5454367"/>
            <a:ext cx="2643352" cy="123111"/>
          </a:xfrm>
          <a:prstGeom prst="rect">
            <a:avLst/>
          </a:prstGeom>
          <a:noFill/>
        </p:spPr>
        <p:txBody>
          <a:bodyPr wrap="none" lIns="0" tIns="0" rIns="0" bIns="0" rtlCol="0">
            <a:spAutoFit/>
          </a:bodyPr>
          <a:lstStyle/>
          <a:p>
            <a:r>
              <a:rPr lang="en-GB" sz="800" dirty="0" smtClean="0">
                <a:solidFill>
                  <a:schemeClr val="tx2"/>
                </a:solidFill>
              </a:rPr>
              <a:t>% of Teachers Selecting as a Primary or Secondary Issue</a:t>
            </a:r>
            <a:endParaRPr lang="en-US" sz="800" dirty="0">
              <a:solidFill>
                <a:schemeClr val="tx2"/>
              </a:solidFill>
            </a:endParaRPr>
          </a:p>
        </p:txBody>
      </p:sp>
      <p:sp>
        <p:nvSpPr>
          <p:cNvPr id="50" name="TextBox 49"/>
          <p:cNvSpPr txBox="1"/>
          <p:nvPr/>
        </p:nvSpPr>
        <p:spPr>
          <a:xfrm>
            <a:off x="4181475" y="5091719"/>
            <a:ext cx="2353208" cy="138499"/>
          </a:xfrm>
          <a:prstGeom prst="rect">
            <a:avLst/>
          </a:prstGeom>
          <a:noFill/>
        </p:spPr>
        <p:txBody>
          <a:bodyPr wrap="none" lIns="0" tIns="0" rIns="0" bIns="0" rtlCol="0">
            <a:spAutoFit/>
          </a:bodyPr>
          <a:lstStyle/>
          <a:p>
            <a:r>
              <a:rPr lang="en-GB" sz="900" b="1" dirty="0" smtClean="0">
                <a:solidFill>
                  <a:schemeClr val="tx2"/>
                </a:solidFill>
              </a:rPr>
              <a:t>Teacher </a:t>
            </a:r>
            <a:r>
              <a:rPr lang="en-GB" sz="900" b="1" dirty="0">
                <a:solidFill>
                  <a:schemeClr val="tx2"/>
                </a:solidFill>
              </a:rPr>
              <a:t>R</a:t>
            </a:r>
            <a:r>
              <a:rPr lang="en-GB" sz="900" b="1" dirty="0" smtClean="0">
                <a:solidFill>
                  <a:schemeClr val="tx2"/>
                </a:solidFill>
              </a:rPr>
              <a:t>esponses vs Parent Responses</a:t>
            </a:r>
            <a:endParaRPr lang="en-US" sz="900" b="1" dirty="0">
              <a:solidFill>
                <a:schemeClr val="tx2"/>
              </a:solidFill>
            </a:endParaRPr>
          </a:p>
        </p:txBody>
      </p:sp>
      <p:sp>
        <p:nvSpPr>
          <p:cNvPr id="57" name="Rectangle 56"/>
          <p:cNvSpPr/>
          <p:nvPr/>
        </p:nvSpPr>
        <p:spPr>
          <a:xfrm>
            <a:off x="4193050" y="5679867"/>
            <a:ext cx="180000" cy="180000"/>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4430264" y="5708312"/>
            <a:ext cx="2569614" cy="123111"/>
          </a:xfrm>
          <a:prstGeom prst="rect">
            <a:avLst/>
          </a:prstGeom>
          <a:noFill/>
        </p:spPr>
        <p:txBody>
          <a:bodyPr wrap="none" lIns="0" tIns="0" rIns="0" bIns="0" rtlCol="0">
            <a:spAutoFit/>
          </a:bodyPr>
          <a:lstStyle/>
          <a:p>
            <a:r>
              <a:rPr lang="en-GB" sz="800" dirty="0" smtClean="0">
                <a:solidFill>
                  <a:schemeClr val="tx2"/>
                </a:solidFill>
              </a:rPr>
              <a:t>% of Parents Selecting as a Primary or Secondary Issue</a:t>
            </a:r>
            <a:endParaRPr lang="en-US" sz="800" dirty="0">
              <a:solidFill>
                <a:schemeClr val="tx2"/>
              </a:solidFill>
            </a:endParaRPr>
          </a:p>
        </p:txBody>
      </p:sp>
      <p:cxnSp>
        <p:nvCxnSpPr>
          <p:cNvPr id="8" name="Straight Connector 7"/>
          <p:cNvCxnSpPr/>
          <p:nvPr/>
        </p:nvCxnSpPr>
        <p:spPr>
          <a:xfrm>
            <a:off x="4181475" y="5276850"/>
            <a:ext cx="4467225"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4"/>
          </p:nvPr>
        </p:nvSpPr>
        <p:spPr/>
        <p:txBody>
          <a:bodyPr/>
          <a:lstStyle/>
          <a:p>
            <a:fld id="{DDBE135E-2566-4748-853C-8A3B78F0FB00}" type="slidenum">
              <a:rPr lang="en-GB" smtClean="0"/>
              <a:pPr/>
              <a:t>5</a:t>
            </a:fld>
            <a:endParaRPr lang="en-GB" dirty="0"/>
          </a:p>
        </p:txBody>
      </p:sp>
      <p:sp>
        <p:nvSpPr>
          <p:cNvPr id="16" name="Rectangle 15"/>
          <p:cNvSpPr/>
          <p:nvPr/>
        </p:nvSpPr>
        <p:spPr>
          <a:xfrm>
            <a:off x="342900" y="1700213"/>
            <a:ext cx="2928937" cy="3723302"/>
          </a:xfrm>
          <a:prstGeom prst="rect">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charset="0"/>
              <a:buChar char="•"/>
            </a:pPr>
            <a:r>
              <a:rPr lang="en-US" sz="1600" dirty="0" smtClean="0">
                <a:solidFill>
                  <a:schemeClr val="bg2"/>
                </a:solidFill>
              </a:rPr>
              <a:t>Teachers and parents are more or less equally likely to select tests, assessments and examinations as one of their top two issues for the sector</a:t>
            </a:r>
          </a:p>
          <a:p>
            <a:pPr marL="285750" indent="-285750">
              <a:buFont typeface="Arial" charset="0"/>
              <a:buChar char="•"/>
            </a:pPr>
            <a:endParaRPr lang="en-US" sz="1600" dirty="0">
              <a:solidFill>
                <a:schemeClr val="bg2"/>
              </a:solidFill>
            </a:endParaRPr>
          </a:p>
          <a:p>
            <a:pPr marL="285750" indent="-285750">
              <a:buFont typeface="Arial" charset="0"/>
              <a:buChar char="•"/>
            </a:pPr>
            <a:r>
              <a:rPr lang="en-US" sz="1600" dirty="0" smtClean="0">
                <a:solidFill>
                  <a:schemeClr val="bg2"/>
                </a:solidFill>
              </a:rPr>
              <a:t>In contrast, there are big divergences between teachers and parents in levels of concern about teacher workload, funding cuts and class sizes</a:t>
            </a:r>
            <a:endParaRPr lang="en-US" sz="1600" dirty="0">
              <a:solidFill>
                <a:schemeClr val="bg2"/>
              </a:solidFill>
            </a:endParaRPr>
          </a:p>
        </p:txBody>
      </p:sp>
      <p:sp>
        <p:nvSpPr>
          <p:cNvPr id="18" name="Text Placeholder 7"/>
          <p:cNvSpPr txBox="1">
            <a:spLocks/>
          </p:cNvSpPr>
          <p:nvPr/>
        </p:nvSpPr>
        <p:spPr>
          <a:xfrm>
            <a:off x="1652986" y="6603882"/>
            <a:ext cx="5192314" cy="121350"/>
          </a:xfrm>
          <a:prstGeom prst="rect">
            <a:avLst/>
          </a:prstGeom>
        </p:spPr>
        <p:txBody>
          <a:bodyPr lIns="0" tIns="0" rIns="0" bIns="0" anchor="b" anchorCtr="0"/>
          <a:lstStyle>
            <a:lvl1pPr marL="0" indent="0" algn="r" defTabSz="914400" rtl="0" eaLnBrk="1" latinLnBrk="0" hangingPunct="1">
              <a:lnSpc>
                <a:spcPct val="100000"/>
              </a:lnSpc>
              <a:spcBef>
                <a:spcPts val="0"/>
              </a:spcBef>
              <a:spcAft>
                <a:spcPts val="0"/>
              </a:spcAft>
              <a:buFont typeface="Arial" pitchFamily="34" charset="0"/>
              <a:buNone/>
              <a:defRPr sz="700" b="1" i="0" kern="1200" spc="20" baseline="0">
                <a:solidFill>
                  <a:schemeClr val="tx2"/>
                </a:solidFill>
                <a:latin typeface="+mn-lt"/>
                <a:ea typeface="Lato Medium" panose="020F0502020204030203" pitchFamily="34" charset="0"/>
                <a:cs typeface="Lato Medium" panose="020F0502020204030203" pitchFamily="34" charset="0"/>
              </a:defRPr>
            </a:lvl1pPr>
            <a:lvl2pPr marL="0" indent="0" algn="l" defTabSz="914400" rtl="0" eaLnBrk="1" latinLnBrk="0" hangingPunct="1">
              <a:lnSpc>
                <a:spcPts val="1300"/>
              </a:lnSpc>
              <a:spcBef>
                <a:spcPts val="0"/>
              </a:spcBef>
              <a:spcAft>
                <a:spcPts val="850"/>
              </a:spcAft>
              <a:buClr>
                <a:schemeClr val="tx1"/>
              </a:buClr>
              <a:buFont typeface="+mj-lt"/>
              <a:buNone/>
              <a:defRPr sz="1200" kern="1200" spc="20" baseline="0">
                <a:solidFill>
                  <a:schemeClr val="bg2"/>
                </a:solidFill>
                <a:latin typeface="+mn-lt"/>
                <a:ea typeface="+mn-ea"/>
                <a:cs typeface="+mn-cs"/>
              </a:defRPr>
            </a:lvl2pPr>
            <a:lvl3pPr marL="144463" indent="-104775" algn="l" defTabSz="914400" rtl="0" eaLnBrk="1" latinLnBrk="0" hangingPunct="1">
              <a:lnSpc>
                <a:spcPts val="1300"/>
              </a:lnSpc>
              <a:spcBef>
                <a:spcPts val="0"/>
              </a:spcBef>
              <a:spcAft>
                <a:spcPts val="850"/>
              </a:spcAft>
              <a:buClr>
                <a:schemeClr val="tx1"/>
              </a:buClr>
              <a:buFont typeface="Arial" pitchFamily="34" charset="0"/>
              <a:buChar char="̶"/>
              <a:defRPr sz="1200" kern="1200" spc="20" baseline="0">
                <a:solidFill>
                  <a:schemeClr val="bg2"/>
                </a:solidFill>
                <a:latin typeface="+mn-lt"/>
                <a:ea typeface="+mn-ea"/>
                <a:cs typeface="+mn-cs"/>
              </a:defRPr>
            </a:lvl3pPr>
            <a:lvl4pPr marL="781050" indent="0" algn="l" defTabSz="914400" rtl="0" eaLnBrk="1" latinLnBrk="0" hangingPunct="1">
              <a:lnSpc>
                <a:spcPts val="1500"/>
              </a:lnSpc>
              <a:spcBef>
                <a:spcPts val="0"/>
              </a:spcBef>
              <a:spcAft>
                <a:spcPts val="850"/>
              </a:spcAft>
              <a:buClr>
                <a:schemeClr val="tx1"/>
              </a:buClr>
              <a:buFont typeface="Arial" pitchFamily="34" charset="0"/>
              <a:buNone/>
              <a:defRPr sz="1200" kern="1200">
                <a:solidFill>
                  <a:schemeClr val="bg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r>
              <a:rPr lang="en-GB" sz="800" spc="0" dirty="0" smtClean="0"/>
              <a:t>Q3: What do you think are the main issues facing education in England? This could be from first-hand experience of the education sector, or from your impressions or media coverage. Please select up to two issues. Base: All teacher respondents including head teachers (n=250) and parent respondents (n=250) </a:t>
            </a:r>
            <a:endParaRPr lang="en-US" sz="800" spc="0" dirty="0"/>
          </a:p>
        </p:txBody>
      </p:sp>
      <p:sp>
        <p:nvSpPr>
          <p:cNvPr id="19" name="Text Placeholder 7"/>
          <p:cNvSpPr txBox="1">
            <a:spLocks/>
          </p:cNvSpPr>
          <p:nvPr/>
        </p:nvSpPr>
        <p:spPr>
          <a:xfrm>
            <a:off x="6293644" y="6494370"/>
            <a:ext cx="2135978" cy="116681"/>
          </a:xfrm>
          <a:prstGeom prst="rect">
            <a:avLst/>
          </a:prstGeom>
        </p:spPr>
        <p:txBody>
          <a:bodyPr lIns="0" tIns="0" rIns="0" bIns="0" anchor="b" anchorCtr="0"/>
          <a:lstStyle>
            <a:lvl1pPr marL="0" indent="0" algn="r" defTabSz="914400" rtl="0" eaLnBrk="1" latinLnBrk="0" hangingPunct="1">
              <a:lnSpc>
                <a:spcPct val="100000"/>
              </a:lnSpc>
              <a:spcBef>
                <a:spcPts val="0"/>
              </a:spcBef>
              <a:spcAft>
                <a:spcPts val="0"/>
              </a:spcAft>
              <a:buFont typeface="Arial" pitchFamily="34" charset="0"/>
              <a:buNone/>
              <a:defRPr sz="700" b="1" i="0" kern="1200" spc="20" baseline="0">
                <a:solidFill>
                  <a:schemeClr val="tx2"/>
                </a:solidFill>
                <a:latin typeface="+mn-lt"/>
                <a:ea typeface="Lato Medium" panose="020F0502020204030203" pitchFamily="34" charset="0"/>
                <a:cs typeface="Lato Medium" panose="020F0502020204030203" pitchFamily="34" charset="0"/>
              </a:defRPr>
            </a:lvl1pPr>
            <a:lvl2pPr marL="0" indent="0" algn="l" defTabSz="914400" rtl="0" eaLnBrk="1" latinLnBrk="0" hangingPunct="1">
              <a:lnSpc>
                <a:spcPts val="1300"/>
              </a:lnSpc>
              <a:spcBef>
                <a:spcPts val="0"/>
              </a:spcBef>
              <a:spcAft>
                <a:spcPts val="850"/>
              </a:spcAft>
              <a:buClr>
                <a:schemeClr val="tx1"/>
              </a:buClr>
              <a:buFont typeface="+mj-lt"/>
              <a:buNone/>
              <a:defRPr sz="1200" kern="1200" spc="20" baseline="0">
                <a:solidFill>
                  <a:schemeClr val="bg2"/>
                </a:solidFill>
                <a:latin typeface="+mn-lt"/>
                <a:ea typeface="+mn-ea"/>
                <a:cs typeface="+mn-cs"/>
              </a:defRPr>
            </a:lvl2pPr>
            <a:lvl3pPr marL="144463" indent="-104775" algn="l" defTabSz="914400" rtl="0" eaLnBrk="1" latinLnBrk="0" hangingPunct="1">
              <a:lnSpc>
                <a:spcPts val="1300"/>
              </a:lnSpc>
              <a:spcBef>
                <a:spcPts val="0"/>
              </a:spcBef>
              <a:spcAft>
                <a:spcPts val="850"/>
              </a:spcAft>
              <a:buClr>
                <a:schemeClr val="tx1"/>
              </a:buClr>
              <a:buFont typeface="Arial" pitchFamily="34" charset="0"/>
              <a:buChar char="̶"/>
              <a:defRPr sz="1200" kern="1200" spc="20" baseline="0">
                <a:solidFill>
                  <a:schemeClr val="bg2"/>
                </a:solidFill>
                <a:latin typeface="+mn-lt"/>
                <a:ea typeface="+mn-ea"/>
                <a:cs typeface="+mn-cs"/>
              </a:defRPr>
            </a:lvl3pPr>
            <a:lvl4pPr marL="781050" indent="0" algn="l" defTabSz="914400" rtl="0" eaLnBrk="1" latinLnBrk="0" hangingPunct="1">
              <a:lnSpc>
                <a:spcPts val="1500"/>
              </a:lnSpc>
              <a:spcBef>
                <a:spcPts val="0"/>
              </a:spcBef>
              <a:spcAft>
                <a:spcPts val="850"/>
              </a:spcAft>
              <a:buClr>
                <a:schemeClr val="tx1"/>
              </a:buClr>
              <a:buFont typeface="Arial" pitchFamily="34" charset="0"/>
              <a:buNone/>
              <a:defRPr sz="1200" kern="1200">
                <a:solidFill>
                  <a:schemeClr val="bg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pc="0" dirty="0" smtClean="0"/>
              <a:t>Assessments Survey</a:t>
            </a:r>
            <a:endParaRPr lang="en-US" spc="0" dirty="0"/>
          </a:p>
        </p:txBody>
      </p:sp>
    </p:spTree>
    <p:extLst>
      <p:ext uri="{BB962C8B-B14F-4D97-AF65-F5344CB8AC3E}">
        <p14:creationId xmlns:p14="http://schemas.microsoft.com/office/powerpoint/2010/main" val="1302999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3700465" y="3102090"/>
            <a:ext cx="5091112" cy="302383"/>
          </a:xfrm>
          <a:prstGeom prst="rect">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marR="0" lvl="0" indent="-285750" defTabSz="914400" eaLnBrk="1" fontAlgn="auto" latinLnBrk="0" hangingPunct="1">
              <a:lnSpc>
                <a:spcPct val="100000"/>
              </a:lnSpc>
              <a:spcBef>
                <a:spcPts val="0"/>
              </a:spcBef>
              <a:spcAft>
                <a:spcPts val="0"/>
              </a:spcAft>
              <a:buClrTx/>
              <a:buSzTx/>
              <a:buFont typeface="Arial" charset="0"/>
              <a:buNone/>
              <a:tabLst/>
              <a:defRPr/>
            </a:pPr>
            <a:endParaRPr lang="en-US" sz="1600" dirty="0">
              <a:solidFill>
                <a:schemeClr val="bg2"/>
              </a:solidFill>
            </a:endParaRPr>
          </a:p>
        </p:txBody>
      </p:sp>
      <p:graphicFrame>
        <p:nvGraphicFramePr>
          <p:cNvPr id="15" name="Chart Placeholder 8"/>
          <p:cNvGraphicFramePr>
            <a:graphicFrameLocks/>
          </p:cNvGraphicFramePr>
          <p:nvPr>
            <p:extLst>
              <p:ext uri="{D42A27DB-BD31-4B8C-83A1-F6EECF244321}">
                <p14:modId xmlns:p14="http://schemas.microsoft.com/office/powerpoint/2010/main" val="1182959181"/>
              </p:ext>
            </p:extLst>
          </p:nvPr>
        </p:nvGraphicFramePr>
        <p:xfrm>
          <a:off x="3241304" y="1629641"/>
          <a:ext cx="5902696" cy="3545640"/>
        </p:xfrm>
        <a:graphic>
          <a:graphicData uri="http://schemas.openxmlformats.org/drawingml/2006/chart">
            <c:chart xmlns:c="http://schemas.openxmlformats.org/drawingml/2006/chart" xmlns:r="http://schemas.openxmlformats.org/officeDocument/2006/relationships" r:id="rId2"/>
          </a:graphicData>
        </a:graphic>
      </p:graphicFrame>
      <p:sp>
        <p:nvSpPr>
          <p:cNvPr id="6" name="Title 5"/>
          <p:cNvSpPr>
            <a:spLocks noGrp="1"/>
          </p:cNvSpPr>
          <p:nvPr>
            <p:ph type="title"/>
          </p:nvPr>
        </p:nvSpPr>
        <p:spPr>
          <a:xfrm>
            <a:off x="444499" y="188997"/>
            <a:ext cx="8486403" cy="1169900"/>
          </a:xfrm>
        </p:spPr>
        <p:txBody>
          <a:bodyPr/>
          <a:lstStyle/>
          <a:p>
            <a:r>
              <a:rPr lang="en-US" dirty="0" smtClean="0"/>
              <a:t>But head teachers are slightly less likely than teachers overall to select tests, assessments and examinations as one of their top issues </a:t>
            </a:r>
            <a:endParaRPr lang="en-US" dirty="0"/>
          </a:p>
        </p:txBody>
      </p:sp>
      <p:sp>
        <p:nvSpPr>
          <p:cNvPr id="12" name="Rectangle 11"/>
          <p:cNvSpPr/>
          <p:nvPr/>
        </p:nvSpPr>
        <p:spPr>
          <a:xfrm>
            <a:off x="4181475" y="5425922"/>
            <a:ext cx="180000" cy="180000"/>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430264" y="5454367"/>
            <a:ext cx="2919069" cy="123111"/>
          </a:xfrm>
          <a:prstGeom prst="rect">
            <a:avLst/>
          </a:prstGeom>
          <a:noFill/>
        </p:spPr>
        <p:txBody>
          <a:bodyPr wrap="none" lIns="0" tIns="0" rIns="0" bIns="0" rtlCol="0">
            <a:spAutoFit/>
          </a:bodyPr>
          <a:lstStyle/>
          <a:p>
            <a:r>
              <a:rPr lang="en-GB" sz="800" dirty="0" smtClean="0">
                <a:solidFill>
                  <a:schemeClr val="tx2"/>
                </a:solidFill>
              </a:rPr>
              <a:t>% of Head Teachers Selecting as a Primary or Secondary Issue</a:t>
            </a:r>
            <a:endParaRPr lang="en-US" sz="800" dirty="0">
              <a:solidFill>
                <a:schemeClr val="tx2"/>
              </a:solidFill>
            </a:endParaRPr>
          </a:p>
        </p:txBody>
      </p:sp>
      <p:sp>
        <p:nvSpPr>
          <p:cNvPr id="50" name="TextBox 49"/>
          <p:cNvSpPr txBox="1"/>
          <p:nvPr/>
        </p:nvSpPr>
        <p:spPr>
          <a:xfrm>
            <a:off x="4181475" y="5091719"/>
            <a:ext cx="3225242" cy="138499"/>
          </a:xfrm>
          <a:prstGeom prst="rect">
            <a:avLst/>
          </a:prstGeom>
          <a:noFill/>
        </p:spPr>
        <p:txBody>
          <a:bodyPr wrap="none" lIns="0" tIns="0" rIns="0" bIns="0" rtlCol="0">
            <a:spAutoFit/>
          </a:bodyPr>
          <a:lstStyle/>
          <a:p>
            <a:r>
              <a:rPr lang="en-GB" sz="900" b="1" dirty="0" smtClean="0">
                <a:solidFill>
                  <a:schemeClr val="tx2"/>
                </a:solidFill>
              </a:rPr>
              <a:t>Head Teacher responses vs Non-Head Teacher Responses</a:t>
            </a:r>
            <a:endParaRPr lang="en-US" sz="900" b="1" dirty="0">
              <a:solidFill>
                <a:schemeClr val="tx2"/>
              </a:solidFill>
            </a:endParaRPr>
          </a:p>
        </p:txBody>
      </p:sp>
      <p:sp>
        <p:nvSpPr>
          <p:cNvPr id="57" name="Rectangle 56"/>
          <p:cNvSpPr/>
          <p:nvPr/>
        </p:nvSpPr>
        <p:spPr>
          <a:xfrm>
            <a:off x="4181475" y="5676494"/>
            <a:ext cx="180000" cy="180000"/>
          </a:xfrm>
          <a:prstGeom prst="rect">
            <a:avLst/>
          </a:prstGeom>
          <a:solidFill>
            <a:schemeClr val="tx1">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4430264" y="5708312"/>
            <a:ext cx="3596136" cy="123111"/>
          </a:xfrm>
          <a:prstGeom prst="rect">
            <a:avLst/>
          </a:prstGeom>
          <a:noFill/>
        </p:spPr>
        <p:txBody>
          <a:bodyPr wrap="square" lIns="0" tIns="0" rIns="0" bIns="0" rtlCol="0">
            <a:spAutoFit/>
          </a:bodyPr>
          <a:lstStyle/>
          <a:p>
            <a:r>
              <a:rPr lang="en-GB" sz="800" dirty="0" smtClean="0">
                <a:solidFill>
                  <a:schemeClr val="tx2"/>
                </a:solidFill>
              </a:rPr>
              <a:t>% of Non-Head Teachers Selecting as a Primary or Secondary Issue</a:t>
            </a:r>
            <a:endParaRPr lang="en-US" sz="800" dirty="0">
              <a:solidFill>
                <a:schemeClr val="tx2"/>
              </a:solidFill>
            </a:endParaRPr>
          </a:p>
        </p:txBody>
      </p:sp>
      <p:cxnSp>
        <p:nvCxnSpPr>
          <p:cNvPr id="8" name="Straight Connector 7"/>
          <p:cNvCxnSpPr/>
          <p:nvPr/>
        </p:nvCxnSpPr>
        <p:spPr>
          <a:xfrm>
            <a:off x="4181475" y="5276850"/>
            <a:ext cx="4467225"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4"/>
          </p:nvPr>
        </p:nvSpPr>
        <p:spPr/>
        <p:txBody>
          <a:bodyPr/>
          <a:lstStyle/>
          <a:p>
            <a:fld id="{DDBE135E-2566-4748-853C-8A3B78F0FB00}" type="slidenum">
              <a:rPr lang="en-GB" smtClean="0"/>
              <a:pPr/>
              <a:t>6</a:t>
            </a:fld>
            <a:endParaRPr lang="en-GB" dirty="0"/>
          </a:p>
        </p:txBody>
      </p:sp>
      <p:sp>
        <p:nvSpPr>
          <p:cNvPr id="26" name="Text Placeholder 7"/>
          <p:cNvSpPr txBox="1">
            <a:spLocks/>
          </p:cNvSpPr>
          <p:nvPr/>
        </p:nvSpPr>
        <p:spPr>
          <a:xfrm>
            <a:off x="1652986" y="6603880"/>
            <a:ext cx="5192314" cy="121350"/>
          </a:xfrm>
          <a:prstGeom prst="rect">
            <a:avLst/>
          </a:prstGeom>
        </p:spPr>
        <p:txBody>
          <a:bodyPr lIns="0" tIns="0" rIns="0" bIns="0" anchor="b" anchorCtr="0"/>
          <a:lstStyle>
            <a:lvl1pPr marL="0" indent="0" algn="r" defTabSz="914400" rtl="0" eaLnBrk="1" latinLnBrk="0" hangingPunct="1">
              <a:lnSpc>
                <a:spcPct val="100000"/>
              </a:lnSpc>
              <a:spcBef>
                <a:spcPts val="0"/>
              </a:spcBef>
              <a:spcAft>
                <a:spcPts val="0"/>
              </a:spcAft>
              <a:buFont typeface="Arial" pitchFamily="34" charset="0"/>
              <a:buNone/>
              <a:defRPr sz="700" b="1" i="0" kern="1200" spc="20" baseline="0">
                <a:solidFill>
                  <a:schemeClr val="tx2"/>
                </a:solidFill>
                <a:latin typeface="+mn-lt"/>
                <a:ea typeface="Lato Medium" panose="020F0502020204030203" pitchFamily="34" charset="0"/>
                <a:cs typeface="Lato Medium" panose="020F0502020204030203" pitchFamily="34" charset="0"/>
              </a:defRPr>
            </a:lvl1pPr>
            <a:lvl2pPr marL="0" indent="0" algn="l" defTabSz="914400" rtl="0" eaLnBrk="1" latinLnBrk="0" hangingPunct="1">
              <a:lnSpc>
                <a:spcPts val="1300"/>
              </a:lnSpc>
              <a:spcBef>
                <a:spcPts val="0"/>
              </a:spcBef>
              <a:spcAft>
                <a:spcPts val="850"/>
              </a:spcAft>
              <a:buClr>
                <a:schemeClr val="tx1"/>
              </a:buClr>
              <a:buFont typeface="+mj-lt"/>
              <a:buNone/>
              <a:defRPr sz="1200" kern="1200" spc="20" baseline="0">
                <a:solidFill>
                  <a:schemeClr val="bg2"/>
                </a:solidFill>
                <a:latin typeface="+mn-lt"/>
                <a:ea typeface="+mn-ea"/>
                <a:cs typeface="+mn-cs"/>
              </a:defRPr>
            </a:lvl2pPr>
            <a:lvl3pPr marL="144463" indent="-104775" algn="l" defTabSz="914400" rtl="0" eaLnBrk="1" latinLnBrk="0" hangingPunct="1">
              <a:lnSpc>
                <a:spcPts val="1300"/>
              </a:lnSpc>
              <a:spcBef>
                <a:spcPts val="0"/>
              </a:spcBef>
              <a:spcAft>
                <a:spcPts val="850"/>
              </a:spcAft>
              <a:buClr>
                <a:schemeClr val="tx1"/>
              </a:buClr>
              <a:buFont typeface="Arial" pitchFamily="34" charset="0"/>
              <a:buChar char="̶"/>
              <a:defRPr sz="1200" kern="1200" spc="20" baseline="0">
                <a:solidFill>
                  <a:schemeClr val="bg2"/>
                </a:solidFill>
                <a:latin typeface="+mn-lt"/>
                <a:ea typeface="+mn-ea"/>
                <a:cs typeface="+mn-cs"/>
              </a:defRPr>
            </a:lvl3pPr>
            <a:lvl4pPr marL="781050" indent="0" algn="l" defTabSz="914400" rtl="0" eaLnBrk="1" latinLnBrk="0" hangingPunct="1">
              <a:lnSpc>
                <a:spcPts val="1500"/>
              </a:lnSpc>
              <a:spcBef>
                <a:spcPts val="0"/>
              </a:spcBef>
              <a:spcAft>
                <a:spcPts val="850"/>
              </a:spcAft>
              <a:buClr>
                <a:schemeClr val="tx1"/>
              </a:buClr>
              <a:buFont typeface="Arial" pitchFamily="34" charset="0"/>
              <a:buNone/>
              <a:defRPr sz="1200" kern="1200">
                <a:solidFill>
                  <a:schemeClr val="bg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r>
              <a:rPr lang="en-GB" sz="800" spc="0" dirty="0" smtClean="0"/>
              <a:t>Q3: What do you think are the main issues facing education in England? This could be from first-hand experience of the education sector, or from your impressions or media coverage. Please select up to two issues. Base: All head teacher respondents (n=50) and all non-head teacher respondents (n=200)</a:t>
            </a:r>
            <a:endParaRPr lang="en-US" sz="800" spc="0" dirty="0"/>
          </a:p>
        </p:txBody>
      </p:sp>
      <p:sp>
        <p:nvSpPr>
          <p:cNvPr id="16" name="Rectangle 15"/>
          <p:cNvSpPr/>
          <p:nvPr/>
        </p:nvSpPr>
        <p:spPr>
          <a:xfrm>
            <a:off x="342900" y="1900241"/>
            <a:ext cx="2928937" cy="3191478"/>
          </a:xfrm>
          <a:prstGeom prst="rect">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charset="0"/>
              <a:buChar char="•"/>
            </a:pPr>
            <a:r>
              <a:rPr lang="en-US" sz="1600" dirty="0" smtClean="0">
                <a:solidFill>
                  <a:schemeClr val="bg2"/>
                </a:solidFill>
              </a:rPr>
              <a:t>A quarter of head teachers surveyed select tests, assessments and examinations as one of their top two issues</a:t>
            </a:r>
            <a:r>
              <a:rPr lang="en-US" sz="1600" dirty="0">
                <a:solidFill>
                  <a:schemeClr val="bg2"/>
                </a:solidFill>
              </a:rPr>
              <a:t> </a:t>
            </a:r>
            <a:r>
              <a:rPr lang="en-US" sz="1600" dirty="0" smtClean="0">
                <a:solidFill>
                  <a:schemeClr val="bg2"/>
                </a:solidFill>
              </a:rPr>
              <a:t>for the education sector</a:t>
            </a:r>
          </a:p>
          <a:p>
            <a:pPr marL="285750" indent="-285750">
              <a:buFont typeface="Arial" charset="0"/>
              <a:buChar char="•"/>
            </a:pPr>
            <a:endParaRPr lang="en-US" sz="1600" dirty="0">
              <a:solidFill>
                <a:schemeClr val="bg2"/>
              </a:solidFill>
            </a:endParaRPr>
          </a:p>
          <a:p>
            <a:pPr marL="285750" indent="-285750">
              <a:buFont typeface="Arial" charset="0"/>
              <a:buChar char="•"/>
            </a:pPr>
            <a:r>
              <a:rPr lang="en-US" sz="1600" dirty="0" smtClean="0">
                <a:solidFill>
                  <a:schemeClr val="bg2"/>
                </a:solidFill>
              </a:rPr>
              <a:t>However, head teachers are more likely to </a:t>
            </a:r>
            <a:r>
              <a:rPr lang="en-US" sz="1600" dirty="0" err="1" smtClean="0">
                <a:solidFill>
                  <a:schemeClr val="bg2"/>
                </a:solidFill>
              </a:rPr>
              <a:t>prioritise</a:t>
            </a:r>
            <a:r>
              <a:rPr lang="en-US" sz="1600" dirty="0" smtClean="0">
                <a:solidFill>
                  <a:schemeClr val="bg2"/>
                </a:solidFill>
              </a:rPr>
              <a:t> school performance and accountability as an issue for the sector</a:t>
            </a:r>
          </a:p>
        </p:txBody>
      </p:sp>
      <p:sp>
        <p:nvSpPr>
          <p:cNvPr id="18" name="Text Placeholder 7"/>
          <p:cNvSpPr txBox="1">
            <a:spLocks/>
          </p:cNvSpPr>
          <p:nvPr/>
        </p:nvSpPr>
        <p:spPr>
          <a:xfrm>
            <a:off x="6293644" y="6494370"/>
            <a:ext cx="2135978" cy="116681"/>
          </a:xfrm>
          <a:prstGeom prst="rect">
            <a:avLst/>
          </a:prstGeom>
        </p:spPr>
        <p:txBody>
          <a:bodyPr lIns="0" tIns="0" rIns="0" bIns="0" anchor="b" anchorCtr="0"/>
          <a:lstStyle>
            <a:lvl1pPr marL="0" indent="0" algn="r" defTabSz="914400" rtl="0" eaLnBrk="1" latinLnBrk="0" hangingPunct="1">
              <a:lnSpc>
                <a:spcPct val="100000"/>
              </a:lnSpc>
              <a:spcBef>
                <a:spcPts val="0"/>
              </a:spcBef>
              <a:spcAft>
                <a:spcPts val="0"/>
              </a:spcAft>
              <a:buFont typeface="Arial" pitchFamily="34" charset="0"/>
              <a:buNone/>
              <a:defRPr sz="700" b="1" i="0" kern="1200" spc="20" baseline="0">
                <a:solidFill>
                  <a:schemeClr val="tx2"/>
                </a:solidFill>
                <a:latin typeface="+mn-lt"/>
                <a:ea typeface="Lato Medium" panose="020F0502020204030203" pitchFamily="34" charset="0"/>
                <a:cs typeface="Lato Medium" panose="020F0502020204030203" pitchFamily="34" charset="0"/>
              </a:defRPr>
            </a:lvl1pPr>
            <a:lvl2pPr marL="0" indent="0" algn="l" defTabSz="914400" rtl="0" eaLnBrk="1" latinLnBrk="0" hangingPunct="1">
              <a:lnSpc>
                <a:spcPts val="1300"/>
              </a:lnSpc>
              <a:spcBef>
                <a:spcPts val="0"/>
              </a:spcBef>
              <a:spcAft>
                <a:spcPts val="850"/>
              </a:spcAft>
              <a:buClr>
                <a:schemeClr val="tx1"/>
              </a:buClr>
              <a:buFont typeface="+mj-lt"/>
              <a:buNone/>
              <a:defRPr sz="1200" kern="1200" spc="20" baseline="0">
                <a:solidFill>
                  <a:schemeClr val="bg2"/>
                </a:solidFill>
                <a:latin typeface="+mn-lt"/>
                <a:ea typeface="+mn-ea"/>
                <a:cs typeface="+mn-cs"/>
              </a:defRPr>
            </a:lvl2pPr>
            <a:lvl3pPr marL="144463" indent="-104775" algn="l" defTabSz="914400" rtl="0" eaLnBrk="1" latinLnBrk="0" hangingPunct="1">
              <a:lnSpc>
                <a:spcPts val="1300"/>
              </a:lnSpc>
              <a:spcBef>
                <a:spcPts val="0"/>
              </a:spcBef>
              <a:spcAft>
                <a:spcPts val="850"/>
              </a:spcAft>
              <a:buClr>
                <a:schemeClr val="tx1"/>
              </a:buClr>
              <a:buFont typeface="Arial" pitchFamily="34" charset="0"/>
              <a:buChar char="̶"/>
              <a:defRPr sz="1200" kern="1200" spc="20" baseline="0">
                <a:solidFill>
                  <a:schemeClr val="bg2"/>
                </a:solidFill>
                <a:latin typeface="+mn-lt"/>
                <a:ea typeface="+mn-ea"/>
                <a:cs typeface="+mn-cs"/>
              </a:defRPr>
            </a:lvl3pPr>
            <a:lvl4pPr marL="781050" indent="0" algn="l" defTabSz="914400" rtl="0" eaLnBrk="1" latinLnBrk="0" hangingPunct="1">
              <a:lnSpc>
                <a:spcPts val="1500"/>
              </a:lnSpc>
              <a:spcBef>
                <a:spcPts val="0"/>
              </a:spcBef>
              <a:spcAft>
                <a:spcPts val="850"/>
              </a:spcAft>
              <a:buClr>
                <a:schemeClr val="tx1"/>
              </a:buClr>
              <a:buFont typeface="Arial" pitchFamily="34" charset="0"/>
              <a:buNone/>
              <a:defRPr sz="1200" kern="1200">
                <a:solidFill>
                  <a:schemeClr val="bg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pc="0" dirty="0" smtClean="0"/>
              <a:t>Assessments Survey</a:t>
            </a:r>
            <a:endParaRPr lang="en-US" spc="0" dirty="0"/>
          </a:p>
        </p:txBody>
      </p:sp>
    </p:spTree>
    <p:extLst>
      <p:ext uri="{BB962C8B-B14F-4D97-AF65-F5344CB8AC3E}">
        <p14:creationId xmlns:p14="http://schemas.microsoft.com/office/powerpoint/2010/main" val="9451622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44500" y="417600"/>
            <a:ext cx="8204200" cy="1169900"/>
          </a:xfrm>
        </p:spPr>
        <p:txBody>
          <a:bodyPr/>
          <a:lstStyle/>
          <a:p>
            <a:r>
              <a:rPr lang="en-US" dirty="0" smtClean="0"/>
              <a:t>Spontaneous associations with assessments tend to be negative</a:t>
            </a:r>
            <a:endParaRPr lang="en-US" dirty="0"/>
          </a:p>
        </p:txBody>
      </p:sp>
      <p:sp>
        <p:nvSpPr>
          <p:cNvPr id="2" name="Slide Number Placeholder 1"/>
          <p:cNvSpPr>
            <a:spLocks noGrp="1"/>
          </p:cNvSpPr>
          <p:nvPr>
            <p:ph type="sldNum" sz="quarter" idx="4"/>
          </p:nvPr>
        </p:nvSpPr>
        <p:spPr/>
        <p:txBody>
          <a:bodyPr/>
          <a:lstStyle/>
          <a:p>
            <a:fld id="{DDBE135E-2566-4748-853C-8A3B78F0FB00}" type="slidenum">
              <a:rPr lang="en-GB" smtClean="0"/>
              <a:pPr/>
              <a:t>7</a:t>
            </a:fld>
            <a:endParaRPr lang="en-GB" dirty="0"/>
          </a:p>
        </p:txBody>
      </p:sp>
      <p:sp>
        <p:nvSpPr>
          <p:cNvPr id="25" name="Text Placeholder 7"/>
          <p:cNvSpPr txBox="1">
            <a:spLocks/>
          </p:cNvSpPr>
          <p:nvPr/>
        </p:nvSpPr>
        <p:spPr>
          <a:xfrm>
            <a:off x="6293644" y="6494370"/>
            <a:ext cx="2135978" cy="116681"/>
          </a:xfrm>
          <a:prstGeom prst="rect">
            <a:avLst/>
          </a:prstGeom>
        </p:spPr>
        <p:txBody>
          <a:bodyPr lIns="0" tIns="0" rIns="0" bIns="0" anchor="b" anchorCtr="0"/>
          <a:lstStyle>
            <a:lvl1pPr marL="0" indent="0" algn="r" defTabSz="914400" rtl="0" eaLnBrk="1" latinLnBrk="0" hangingPunct="1">
              <a:lnSpc>
                <a:spcPct val="100000"/>
              </a:lnSpc>
              <a:spcBef>
                <a:spcPts val="0"/>
              </a:spcBef>
              <a:spcAft>
                <a:spcPts val="0"/>
              </a:spcAft>
              <a:buFont typeface="Arial" pitchFamily="34" charset="0"/>
              <a:buNone/>
              <a:defRPr sz="700" b="1" i="0" kern="1200" spc="20" baseline="0">
                <a:solidFill>
                  <a:schemeClr val="tx2"/>
                </a:solidFill>
                <a:latin typeface="+mn-lt"/>
                <a:ea typeface="Lato Medium" panose="020F0502020204030203" pitchFamily="34" charset="0"/>
                <a:cs typeface="Lato Medium" panose="020F0502020204030203" pitchFamily="34" charset="0"/>
              </a:defRPr>
            </a:lvl1pPr>
            <a:lvl2pPr marL="0" indent="0" algn="l" defTabSz="914400" rtl="0" eaLnBrk="1" latinLnBrk="0" hangingPunct="1">
              <a:lnSpc>
                <a:spcPts val="1300"/>
              </a:lnSpc>
              <a:spcBef>
                <a:spcPts val="0"/>
              </a:spcBef>
              <a:spcAft>
                <a:spcPts val="850"/>
              </a:spcAft>
              <a:buClr>
                <a:schemeClr val="tx1"/>
              </a:buClr>
              <a:buFont typeface="+mj-lt"/>
              <a:buNone/>
              <a:defRPr sz="1200" kern="1200" spc="20" baseline="0">
                <a:solidFill>
                  <a:schemeClr val="bg2"/>
                </a:solidFill>
                <a:latin typeface="+mn-lt"/>
                <a:ea typeface="+mn-ea"/>
                <a:cs typeface="+mn-cs"/>
              </a:defRPr>
            </a:lvl2pPr>
            <a:lvl3pPr marL="144463" indent="-104775" algn="l" defTabSz="914400" rtl="0" eaLnBrk="1" latinLnBrk="0" hangingPunct="1">
              <a:lnSpc>
                <a:spcPts val="1300"/>
              </a:lnSpc>
              <a:spcBef>
                <a:spcPts val="0"/>
              </a:spcBef>
              <a:spcAft>
                <a:spcPts val="850"/>
              </a:spcAft>
              <a:buClr>
                <a:schemeClr val="tx1"/>
              </a:buClr>
              <a:buFont typeface="Arial" pitchFamily="34" charset="0"/>
              <a:buChar char="̶"/>
              <a:defRPr sz="1200" kern="1200" spc="20" baseline="0">
                <a:solidFill>
                  <a:schemeClr val="bg2"/>
                </a:solidFill>
                <a:latin typeface="+mn-lt"/>
                <a:ea typeface="+mn-ea"/>
                <a:cs typeface="+mn-cs"/>
              </a:defRPr>
            </a:lvl3pPr>
            <a:lvl4pPr marL="781050" indent="0" algn="l" defTabSz="914400" rtl="0" eaLnBrk="1" latinLnBrk="0" hangingPunct="1">
              <a:lnSpc>
                <a:spcPts val="1500"/>
              </a:lnSpc>
              <a:spcBef>
                <a:spcPts val="0"/>
              </a:spcBef>
              <a:spcAft>
                <a:spcPts val="850"/>
              </a:spcAft>
              <a:buClr>
                <a:schemeClr val="tx1"/>
              </a:buClr>
              <a:buFont typeface="Arial" pitchFamily="34" charset="0"/>
              <a:buNone/>
              <a:defRPr sz="1200" kern="1200">
                <a:solidFill>
                  <a:schemeClr val="bg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pc="0" dirty="0" smtClean="0"/>
              <a:t>Assessments Survey</a:t>
            </a:r>
            <a:endParaRPr lang="en-US" spc="0" dirty="0"/>
          </a:p>
        </p:txBody>
      </p:sp>
      <p:sp>
        <p:nvSpPr>
          <p:cNvPr id="26" name="Text Placeholder 7"/>
          <p:cNvSpPr txBox="1">
            <a:spLocks/>
          </p:cNvSpPr>
          <p:nvPr/>
        </p:nvSpPr>
        <p:spPr>
          <a:xfrm>
            <a:off x="1652985" y="6589593"/>
            <a:ext cx="5633639" cy="139820"/>
          </a:xfrm>
          <a:prstGeom prst="rect">
            <a:avLst/>
          </a:prstGeom>
        </p:spPr>
        <p:txBody>
          <a:bodyPr lIns="0" tIns="0" rIns="0" bIns="0" anchor="b" anchorCtr="0"/>
          <a:lstStyle>
            <a:lvl1pPr marL="0" indent="0" algn="r" defTabSz="914400" rtl="0" eaLnBrk="1" latinLnBrk="0" hangingPunct="1">
              <a:lnSpc>
                <a:spcPct val="100000"/>
              </a:lnSpc>
              <a:spcBef>
                <a:spcPts val="0"/>
              </a:spcBef>
              <a:spcAft>
                <a:spcPts val="0"/>
              </a:spcAft>
              <a:buFont typeface="Arial" pitchFamily="34" charset="0"/>
              <a:buNone/>
              <a:defRPr sz="700" b="1" i="0" kern="1200" spc="20" baseline="0">
                <a:solidFill>
                  <a:schemeClr val="tx2"/>
                </a:solidFill>
                <a:latin typeface="+mn-lt"/>
                <a:ea typeface="Lato Medium" panose="020F0502020204030203" pitchFamily="34" charset="0"/>
                <a:cs typeface="Lato Medium" panose="020F0502020204030203" pitchFamily="34" charset="0"/>
              </a:defRPr>
            </a:lvl1pPr>
            <a:lvl2pPr marL="0" indent="0" algn="l" defTabSz="914400" rtl="0" eaLnBrk="1" latinLnBrk="0" hangingPunct="1">
              <a:lnSpc>
                <a:spcPts val="1300"/>
              </a:lnSpc>
              <a:spcBef>
                <a:spcPts val="0"/>
              </a:spcBef>
              <a:spcAft>
                <a:spcPts val="850"/>
              </a:spcAft>
              <a:buClr>
                <a:schemeClr val="tx1"/>
              </a:buClr>
              <a:buFont typeface="+mj-lt"/>
              <a:buNone/>
              <a:defRPr sz="1200" kern="1200" spc="20" baseline="0">
                <a:solidFill>
                  <a:schemeClr val="bg2"/>
                </a:solidFill>
                <a:latin typeface="+mn-lt"/>
                <a:ea typeface="+mn-ea"/>
                <a:cs typeface="+mn-cs"/>
              </a:defRPr>
            </a:lvl2pPr>
            <a:lvl3pPr marL="144463" indent="-104775" algn="l" defTabSz="914400" rtl="0" eaLnBrk="1" latinLnBrk="0" hangingPunct="1">
              <a:lnSpc>
                <a:spcPts val="1300"/>
              </a:lnSpc>
              <a:spcBef>
                <a:spcPts val="0"/>
              </a:spcBef>
              <a:spcAft>
                <a:spcPts val="850"/>
              </a:spcAft>
              <a:buClr>
                <a:schemeClr val="tx1"/>
              </a:buClr>
              <a:buFont typeface="Arial" pitchFamily="34" charset="0"/>
              <a:buChar char="̶"/>
              <a:defRPr sz="1200" kern="1200" spc="20" baseline="0">
                <a:solidFill>
                  <a:schemeClr val="bg2"/>
                </a:solidFill>
                <a:latin typeface="+mn-lt"/>
                <a:ea typeface="+mn-ea"/>
                <a:cs typeface="+mn-cs"/>
              </a:defRPr>
            </a:lvl3pPr>
            <a:lvl4pPr marL="781050" indent="0" algn="l" defTabSz="914400" rtl="0" eaLnBrk="1" latinLnBrk="0" hangingPunct="1">
              <a:lnSpc>
                <a:spcPts val="1500"/>
              </a:lnSpc>
              <a:spcBef>
                <a:spcPts val="0"/>
              </a:spcBef>
              <a:spcAft>
                <a:spcPts val="850"/>
              </a:spcAft>
              <a:buClr>
                <a:schemeClr val="tx1"/>
              </a:buClr>
              <a:buFont typeface="Arial" pitchFamily="34" charset="0"/>
              <a:buNone/>
              <a:defRPr sz="1200" kern="1200">
                <a:solidFill>
                  <a:schemeClr val="bg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r>
              <a:rPr lang="en-GB" sz="800" spc="0" dirty="0" smtClean="0"/>
              <a:t>Q4: When you think about testing, assessments and examinations in schools in England specifically, what are the first three words or phrases that come to mind?  Base: All respondents including parents and teachers (506)</a:t>
            </a:r>
            <a:endParaRPr lang="en-US" sz="800" spc="0" dirty="0"/>
          </a:p>
        </p:txBody>
      </p:sp>
      <p:sp>
        <p:nvSpPr>
          <p:cNvPr id="4" name="Rectangle 3"/>
          <p:cNvSpPr/>
          <p:nvPr/>
        </p:nvSpPr>
        <p:spPr>
          <a:xfrm>
            <a:off x="7729351" y="5397501"/>
            <a:ext cx="625103" cy="418078"/>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33955" y="1887543"/>
            <a:ext cx="8239993" cy="4384675"/>
          </a:xfrm>
          <a:prstGeom prst="rect">
            <a:avLst/>
          </a:prstGeom>
        </p:spPr>
      </p:pic>
      <p:sp>
        <p:nvSpPr>
          <p:cNvPr id="9" name="Text Placeholder 6"/>
          <p:cNvSpPr>
            <a:spLocks noGrp="1"/>
          </p:cNvSpPr>
          <p:nvPr>
            <p:ph type="body" sz="quarter" idx="10"/>
          </p:nvPr>
        </p:nvSpPr>
        <p:spPr>
          <a:xfrm>
            <a:off x="552450" y="1657349"/>
            <a:ext cx="8096250" cy="571501"/>
          </a:xfrm>
          <a:solidFill>
            <a:srgbClr val="D4EAE4"/>
          </a:solidFill>
        </p:spPr>
        <p:txBody>
          <a:bodyPr/>
          <a:lstStyle/>
          <a:p>
            <a:pPr marL="285750" indent="-285750">
              <a:buFont typeface="Arial" charset="0"/>
              <a:buChar char="•"/>
            </a:pPr>
            <a:r>
              <a:rPr lang="en-GB" dirty="0" smtClean="0"/>
              <a:t>Common themes across the parent and teacher audiences relate to stress and pressure, the number and difficulty of assessments</a:t>
            </a:r>
          </a:p>
        </p:txBody>
      </p:sp>
    </p:spTree>
    <p:extLst>
      <p:ext uri="{BB962C8B-B14F-4D97-AF65-F5344CB8AC3E}">
        <p14:creationId xmlns:p14="http://schemas.microsoft.com/office/powerpoint/2010/main" val="16599123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8600" y="1371594"/>
            <a:ext cx="8524736" cy="4283059"/>
          </a:xfrm>
          <a:prstGeom prst="rect">
            <a:avLst/>
          </a:prstGeom>
        </p:spPr>
      </p:pic>
      <p:sp>
        <p:nvSpPr>
          <p:cNvPr id="2" name="Title 1"/>
          <p:cNvSpPr>
            <a:spLocks noGrp="1"/>
          </p:cNvSpPr>
          <p:nvPr>
            <p:ph type="title"/>
          </p:nvPr>
        </p:nvSpPr>
        <p:spPr/>
        <p:txBody>
          <a:bodyPr/>
          <a:lstStyle/>
          <a:p>
            <a:r>
              <a:rPr lang="en-US" dirty="0" smtClean="0"/>
              <a:t>Among parents only, the themes of pressure and stress continue to dominate</a:t>
            </a:r>
            <a:endParaRPr lang="en-US" dirty="0"/>
          </a:p>
        </p:txBody>
      </p:sp>
      <p:sp>
        <p:nvSpPr>
          <p:cNvPr id="4" name="Slide Number Placeholder 3"/>
          <p:cNvSpPr>
            <a:spLocks noGrp="1"/>
          </p:cNvSpPr>
          <p:nvPr>
            <p:ph type="sldNum" sz="quarter" idx="4"/>
          </p:nvPr>
        </p:nvSpPr>
        <p:spPr/>
        <p:txBody>
          <a:bodyPr/>
          <a:lstStyle/>
          <a:p>
            <a:fld id="{DDBE135E-2566-4748-853C-8A3B78F0FB00}" type="slidenum">
              <a:rPr lang="en-GB" smtClean="0"/>
              <a:pPr/>
              <a:t>8</a:t>
            </a:fld>
            <a:endParaRPr lang="en-GB" dirty="0"/>
          </a:p>
        </p:txBody>
      </p:sp>
      <p:sp>
        <p:nvSpPr>
          <p:cNvPr id="6" name="Text Placeholder 7"/>
          <p:cNvSpPr txBox="1">
            <a:spLocks/>
          </p:cNvSpPr>
          <p:nvPr/>
        </p:nvSpPr>
        <p:spPr>
          <a:xfrm>
            <a:off x="1652985" y="6589593"/>
            <a:ext cx="5633639" cy="139820"/>
          </a:xfrm>
          <a:prstGeom prst="rect">
            <a:avLst/>
          </a:prstGeom>
        </p:spPr>
        <p:txBody>
          <a:bodyPr lIns="0" tIns="0" rIns="0" bIns="0" anchor="b" anchorCtr="0"/>
          <a:lstStyle>
            <a:lvl1pPr marL="0" indent="0" algn="r" defTabSz="914400" rtl="0" eaLnBrk="1" latinLnBrk="0" hangingPunct="1">
              <a:lnSpc>
                <a:spcPct val="100000"/>
              </a:lnSpc>
              <a:spcBef>
                <a:spcPts val="0"/>
              </a:spcBef>
              <a:spcAft>
                <a:spcPts val="0"/>
              </a:spcAft>
              <a:buFont typeface="Arial" pitchFamily="34" charset="0"/>
              <a:buNone/>
              <a:defRPr sz="700" b="1" i="0" kern="1200" spc="20" baseline="0">
                <a:solidFill>
                  <a:schemeClr val="tx2"/>
                </a:solidFill>
                <a:latin typeface="+mn-lt"/>
                <a:ea typeface="Lato Medium" panose="020F0502020204030203" pitchFamily="34" charset="0"/>
                <a:cs typeface="Lato Medium" panose="020F0502020204030203" pitchFamily="34" charset="0"/>
              </a:defRPr>
            </a:lvl1pPr>
            <a:lvl2pPr marL="0" indent="0" algn="l" defTabSz="914400" rtl="0" eaLnBrk="1" latinLnBrk="0" hangingPunct="1">
              <a:lnSpc>
                <a:spcPts val="1300"/>
              </a:lnSpc>
              <a:spcBef>
                <a:spcPts val="0"/>
              </a:spcBef>
              <a:spcAft>
                <a:spcPts val="850"/>
              </a:spcAft>
              <a:buClr>
                <a:schemeClr val="tx1"/>
              </a:buClr>
              <a:buFont typeface="+mj-lt"/>
              <a:buNone/>
              <a:defRPr sz="1200" kern="1200" spc="20" baseline="0">
                <a:solidFill>
                  <a:schemeClr val="bg2"/>
                </a:solidFill>
                <a:latin typeface="+mn-lt"/>
                <a:ea typeface="+mn-ea"/>
                <a:cs typeface="+mn-cs"/>
              </a:defRPr>
            </a:lvl2pPr>
            <a:lvl3pPr marL="144463" indent="-104775" algn="l" defTabSz="914400" rtl="0" eaLnBrk="1" latinLnBrk="0" hangingPunct="1">
              <a:lnSpc>
                <a:spcPts val="1300"/>
              </a:lnSpc>
              <a:spcBef>
                <a:spcPts val="0"/>
              </a:spcBef>
              <a:spcAft>
                <a:spcPts val="850"/>
              </a:spcAft>
              <a:buClr>
                <a:schemeClr val="tx1"/>
              </a:buClr>
              <a:buFont typeface="Arial" pitchFamily="34" charset="0"/>
              <a:buChar char="̶"/>
              <a:defRPr sz="1200" kern="1200" spc="20" baseline="0">
                <a:solidFill>
                  <a:schemeClr val="bg2"/>
                </a:solidFill>
                <a:latin typeface="+mn-lt"/>
                <a:ea typeface="+mn-ea"/>
                <a:cs typeface="+mn-cs"/>
              </a:defRPr>
            </a:lvl3pPr>
            <a:lvl4pPr marL="781050" indent="0" algn="l" defTabSz="914400" rtl="0" eaLnBrk="1" latinLnBrk="0" hangingPunct="1">
              <a:lnSpc>
                <a:spcPts val="1500"/>
              </a:lnSpc>
              <a:spcBef>
                <a:spcPts val="0"/>
              </a:spcBef>
              <a:spcAft>
                <a:spcPts val="850"/>
              </a:spcAft>
              <a:buClr>
                <a:schemeClr val="tx1"/>
              </a:buClr>
              <a:buFont typeface="Arial" pitchFamily="34" charset="0"/>
              <a:buNone/>
              <a:defRPr sz="1200" kern="1200">
                <a:solidFill>
                  <a:schemeClr val="bg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r>
              <a:rPr lang="en-GB" sz="800" spc="0" dirty="0" smtClean="0"/>
              <a:t>Q4: When you think about testing, assessments and examinations in schools in England specifically, what are the first three words or phrases that come to mind?  Base: All parent respondents only (n=256)</a:t>
            </a:r>
            <a:endParaRPr lang="en-US" sz="800" spc="0" dirty="0"/>
          </a:p>
        </p:txBody>
      </p:sp>
      <p:sp>
        <p:nvSpPr>
          <p:cNvPr id="8" name="Oval 7"/>
          <p:cNvSpPr/>
          <p:nvPr/>
        </p:nvSpPr>
        <p:spPr>
          <a:xfrm>
            <a:off x="3857622" y="4357615"/>
            <a:ext cx="3500437" cy="1085850"/>
          </a:xfrm>
          <a:prstGeom prst="ellipse">
            <a:avLst/>
          </a:prstGeom>
          <a:solidFill>
            <a:srgbClr val="D4EAE4">
              <a:alpha val="57647"/>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6"/>
          <p:cNvSpPr>
            <a:spLocks noGrp="1"/>
          </p:cNvSpPr>
          <p:nvPr>
            <p:ph type="body" sz="quarter" idx="10"/>
          </p:nvPr>
        </p:nvSpPr>
        <p:spPr>
          <a:xfrm>
            <a:off x="552450" y="5629283"/>
            <a:ext cx="8096250" cy="706258"/>
          </a:xfrm>
          <a:solidFill>
            <a:srgbClr val="D4EAE4"/>
          </a:solidFill>
        </p:spPr>
        <p:txBody>
          <a:bodyPr/>
          <a:lstStyle/>
          <a:p>
            <a:pPr marL="285750" indent="-285750">
              <a:buFont typeface="Arial" charset="0"/>
              <a:buChar char="•"/>
            </a:pPr>
            <a:r>
              <a:rPr lang="en-GB" dirty="0" smtClean="0"/>
              <a:t>But there is greater emphasis on the </a:t>
            </a:r>
            <a:r>
              <a:rPr lang="en-GB" i="1" dirty="0" smtClean="0"/>
              <a:t>difficulty</a:t>
            </a:r>
            <a:r>
              <a:rPr lang="en-GB" dirty="0" smtClean="0"/>
              <a:t> of assessments among parents</a:t>
            </a:r>
          </a:p>
          <a:p>
            <a:pPr marL="638175" lvl="2" indent="-285750">
              <a:buFont typeface="Arial" charset="0"/>
              <a:buChar char="•"/>
            </a:pPr>
            <a:r>
              <a:rPr lang="en-GB" sz="1400" dirty="0"/>
              <a:t>A</a:t>
            </a:r>
            <a:r>
              <a:rPr lang="en-GB" sz="1400" dirty="0" smtClean="0"/>
              <a:t>ssociations including ‘hard’ and ‘difficult’ grow significantly in prominence when looking at the parent audience only</a:t>
            </a:r>
          </a:p>
        </p:txBody>
      </p:sp>
      <p:sp>
        <p:nvSpPr>
          <p:cNvPr id="10" name="Oval 9"/>
          <p:cNvSpPr/>
          <p:nvPr/>
        </p:nvSpPr>
        <p:spPr>
          <a:xfrm>
            <a:off x="6545919" y="2257423"/>
            <a:ext cx="2102781" cy="607181"/>
          </a:xfrm>
          <a:prstGeom prst="ellipse">
            <a:avLst/>
          </a:prstGeom>
          <a:solidFill>
            <a:srgbClr val="D4EAE4">
              <a:alpha val="57647"/>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7"/>
          <p:cNvSpPr txBox="1">
            <a:spLocks/>
          </p:cNvSpPr>
          <p:nvPr/>
        </p:nvSpPr>
        <p:spPr>
          <a:xfrm>
            <a:off x="6293644" y="6494370"/>
            <a:ext cx="2135978" cy="116681"/>
          </a:xfrm>
          <a:prstGeom prst="rect">
            <a:avLst/>
          </a:prstGeom>
        </p:spPr>
        <p:txBody>
          <a:bodyPr lIns="0" tIns="0" rIns="0" bIns="0" anchor="b" anchorCtr="0"/>
          <a:lstStyle>
            <a:lvl1pPr marL="0" indent="0" algn="r" defTabSz="914400" rtl="0" eaLnBrk="1" latinLnBrk="0" hangingPunct="1">
              <a:lnSpc>
                <a:spcPct val="100000"/>
              </a:lnSpc>
              <a:spcBef>
                <a:spcPts val="0"/>
              </a:spcBef>
              <a:spcAft>
                <a:spcPts val="0"/>
              </a:spcAft>
              <a:buFont typeface="Arial" pitchFamily="34" charset="0"/>
              <a:buNone/>
              <a:defRPr sz="700" b="1" i="0" kern="1200" spc="20" baseline="0">
                <a:solidFill>
                  <a:schemeClr val="tx2"/>
                </a:solidFill>
                <a:latin typeface="+mn-lt"/>
                <a:ea typeface="Lato Medium" panose="020F0502020204030203" pitchFamily="34" charset="0"/>
                <a:cs typeface="Lato Medium" panose="020F0502020204030203" pitchFamily="34" charset="0"/>
              </a:defRPr>
            </a:lvl1pPr>
            <a:lvl2pPr marL="0" indent="0" algn="l" defTabSz="914400" rtl="0" eaLnBrk="1" latinLnBrk="0" hangingPunct="1">
              <a:lnSpc>
                <a:spcPts val="1300"/>
              </a:lnSpc>
              <a:spcBef>
                <a:spcPts val="0"/>
              </a:spcBef>
              <a:spcAft>
                <a:spcPts val="850"/>
              </a:spcAft>
              <a:buClr>
                <a:schemeClr val="tx1"/>
              </a:buClr>
              <a:buFont typeface="+mj-lt"/>
              <a:buNone/>
              <a:defRPr sz="1200" kern="1200" spc="20" baseline="0">
                <a:solidFill>
                  <a:schemeClr val="bg2"/>
                </a:solidFill>
                <a:latin typeface="+mn-lt"/>
                <a:ea typeface="+mn-ea"/>
                <a:cs typeface="+mn-cs"/>
              </a:defRPr>
            </a:lvl2pPr>
            <a:lvl3pPr marL="144463" indent="-104775" algn="l" defTabSz="914400" rtl="0" eaLnBrk="1" latinLnBrk="0" hangingPunct="1">
              <a:lnSpc>
                <a:spcPts val="1300"/>
              </a:lnSpc>
              <a:spcBef>
                <a:spcPts val="0"/>
              </a:spcBef>
              <a:spcAft>
                <a:spcPts val="850"/>
              </a:spcAft>
              <a:buClr>
                <a:schemeClr val="tx1"/>
              </a:buClr>
              <a:buFont typeface="Arial" pitchFamily="34" charset="0"/>
              <a:buChar char="̶"/>
              <a:defRPr sz="1200" kern="1200" spc="20" baseline="0">
                <a:solidFill>
                  <a:schemeClr val="bg2"/>
                </a:solidFill>
                <a:latin typeface="+mn-lt"/>
                <a:ea typeface="+mn-ea"/>
                <a:cs typeface="+mn-cs"/>
              </a:defRPr>
            </a:lvl3pPr>
            <a:lvl4pPr marL="781050" indent="0" algn="l" defTabSz="914400" rtl="0" eaLnBrk="1" latinLnBrk="0" hangingPunct="1">
              <a:lnSpc>
                <a:spcPts val="1500"/>
              </a:lnSpc>
              <a:spcBef>
                <a:spcPts val="0"/>
              </a:spcBef>
              <a:spcAft>
                <a:spcPts val="850"/>
              </a:spcAft>
              <a:buClr>
                <a:schemeClr val="tx1"/>
              </a:buClr>
              <a:buFont typeface="Arial" pitchFamily="34" charset="0"/>
              <a:buNone/>
              <a:defRPr sz="1200" kern="1200">
                <a:solidFill>
                  <a:schemeClr val="bg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pc="0" dirty="0" smtClean="0"/>
              <a:t>Assessments Survey</a:t>
            </a:r>
            <a:endParaRPr lang="en-US" spc="0" dirty="0"/>
          </a:p>
        </p:txBody>
      </p:sp>
    </p:spTree>
    <p:extLst>
      <p:ext uri="{BB962C8B-B14F-4D97-AF65-F5344CB8AC3E}">
        <p14:creationId xmlns:p14="http://schemas.microsoft.com/office/powerpoint/2010/main" val="16765707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43006" y="1260546"/>
            <a:ext cx="6980904" cy="3754365"/>
          </a:xfrm>
          <a:prstGeom prst="rect">
            <a:avLst/>
          </a:prstGeom>
        </p:spPr>
      </p:pic>
      <p:sp>
        <p:nvSpPr>
          <p:cNvPr id="2" name="Title 1"/>
          <p:cNvSpPr>
            <a:spLocks noGrp="1"/>
          </p:cNvSpPr>
          <p:nvPr>
            <p:ph type="title"/>
          </p:nvPr>
        </p:nvSpPr>
        <p:spPr>
          <a:xfrm>
            <a:off x="541336" y="417600"/>
            <a:ext cx="8602664" cy="774450"/>
          </a:xfrm>
        </p:spPr>
        <p:txBody>
          <a:bodyPr/>
          <a:lstStyle/>
          <a:p>
            <a:r>
              <a:rPr lang="en-US" dirty="0" smtClean="0"/>
              <a:t>Teachers only are also most likely to associate assessments with stress </a:t>
            </a:r>
            <a:r>
              <a:rPr lang="en-US" smtClean="0"/>
              <a:t>and pressure</a:t>
            </a:r>
            <a:endParaRPr lang="en-US" dirty="0"/>
          </a:p>
        </p:txBody>
      </p:sp>
      <p:sp>
        <p:nvSpPr>
          <p:cNvPr id="4" name="Slide Number Placeholder 3"/>
          <p:cNvSpPr>
            <a:spLocks noGrp="1"/>
          </p:cNvSpPr>
          <p:nvPr>
            <p:ph type="sldNum" sz="quarter" idx="4"/>
          </p:nvPr>
        </p:nvSpPr>
        <p:spPr/>
        <p:txBody>
          <a:bodyPr/>
          <a:lstStyle/>
          <a:p>
            <a:fld id="{DDBE135E-2566-4748-853C-8A3B78F0FB00}" type="slidenum">
              <a:rPr lang="en-GB" smtClean="0"/>
              <a:pPr/>
              <a:t>9</a:t>
            </a:fld>
            <a:endParaRPr lang="en-GB" dirty="0"/>
          </a:p>
        </p:txBody>
      </p:sp>
      <p:sp>
        <p:nvSpPr>
          <p:cNvPr id="6" name="Text Placeholder 7"/>
          <p:cNvSpPr txBox="1">
            <a:spLocks/>
          </p:cNvSpPr>
          <p:nvPr/>
        </p:nvSpPr>
        <p:spPr>
          <a:xfrm>
            <a:off x="1652985" y="6589593"/>
            <a:ext cx="5633639" cy="139820"/>
          </a:xfrm>
          <a:prstGeom prst="rect">
            <a:avLst/>
          </a:prstGeom>
        </p:spPr>
        <p:txBody>
          <a:bodyPr lIns="0" tIns="0" rIns="0" bIns="0" anchor="b" anchorCtr="0"/>
          <a:lstStyle>
            <a:lvl1pPr marL="0" indent="0" algn="r" defTabSz="914400" rtl="0" eaLnBrk="1" latinLnBrk="0" hangingPunct="1">
              <a:lnSpc>
                <a:spcPct val="100000"/>
              </a:lnSpc>
              <a:spcBef>
                <a:spcPts val="0"/>
              </a:spcBef>
              <a:spcAft>
                <a:spcPts val="0"/>
              </a:spcAft>
              <a:buFont typeface="Arial" pitchFamily="34" charset="0"/>
              <a:buNone/>
              <a:defRPr sz="700" b="1" i="0" kern="1200" spc="20" baseline="0">
                <a:solidFill>
                  <a:schemeClr val="tx2"/>
                </a:solidFill>
                <a:latin typeface="+mn-lt"/>
                <a:ea typeface="Lato Medium" panose="020F0502020204030203" pitchFamily="34" charset="0"/>
                <a:cs typeface="Lato Medium" panose="020F0502020204030203" pitchFamily="34" charset="0"/>
              </a:defRPr>
            </a:lvl1pPr>
            <a:lvl2pPr marL="0" indent="0" algn="l" defTabSz="914400" rtl="0" eaLnBrk="1" latinLnBrk="0" hangingPunct="1">
              <a:lnSpc>
                <a:spcPts val="1300"/>
              </a:lnSpc>
              <a:spcBef>
                <a:spcPts val="0"/>
              </a:spcBef>
              <a:spcAft>
                <a:spcPts val="850"/>
              </a:spcAft>
              <a:buClr>
                <a:schemeClr val="tx1"/>
              </a:buClr>
              <a:buFont typeface="+mj-lt"/>
              <a:buNone/>
              <a:defRPr sz="1200" kern="1200" spc="20" baseline="0">
                <a:solidFill>
                  <a:schemeClr val="bg2"/>
                </a:solidFill>
                <a:latin typeface="+mn-lt"/>
                <a:ea typeface="+mn-ea"/>
                <a:cs typeface="+mn-cs"/>
              </a:defRPr>
            </a:lvl2pPr>
            <a:lvl3pPr marL="144463" indent="-104775" algn="l" defTabSz="914400" rtl="0" eaLnBrk="1" latinLnBrk="0" hangingPunct="1">
              <a:lnSpc>
                <a:spcPts val="1300"/>
              </a:lnSpc>
              <a:spcBef>
                <a:spcPts val="0"/>
              </a:spcBef>
              <a:spcAft>
                <a:spcPts val="850"/>
              </a:spcAft>
              <a:buClr>
                <a:schemeClr val="tx1"/>
              </a:buClr>
              <a:buFont typeface="Arial" pitchFamily="34" charset="0"/>
              <a:buChar char="̶"/>
              <a:defRPr sz="1200" kern="1200" spc="20" baseline="0">
                <a:solidFill>
                  <a:schemeClr val="bg2"/>
                </a:solidFill>
                <a:latin typeface="+mn-lt"/>
                <a:ea typeface="+mn-ea"/>
                <a:cs typeface="+mn-cs"/>
              </a:defRPr>
            </a:lvl3pPr>
            <a:lvl4pPr marL="781050" indent="0" algn="l" defTabSz="914400" rtl="0" eaLnBrk="1" latinLnBrk="0" hangingPunct="1">
              <a:lnSpc>
                <a:spcPts val="1500"/>
              </a:lnSpc>
              <a:spcBef>
                <a:spcPts val="0"/>
              </a:spcBef>
              <a:spcAft>
                <a:spcPts val="850"/>
              </a:spcAft>
              <a:buClr>
                <a:schemeClr val="tx1"/>
              </a:buClr>
              <a:buFont typeface="Arial" pitchFamily="34" charset="0"/>
              <a:buNone/>
              <a:defRPr sz="1200" kern="1200">
                <a:solidFill>
                  <a:schemeClr val="bg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r>
              <a:rPr lang="en-GB" sz="800" spc="0" dirty="0" smtClean="0"/>
              <a:t>Q4: When you think about testing, assessments and examinations in schools in England specifically, what are the first three words or phrases that come to mind?  Base: All teacher respondents only (n=250)</a:t>
            </a:r>
            <a:endParaRPr lang="en-US" sz="800" spc="0" dirty="0"/>
          </a:p>
        </p:txBody>
      </p:sp>
      <p:sp>
        <p:nvSpPr>
          <p:cNvPr id="7" name="Oval 6"/>
          <p:cNvSpPr/>
          <p:nvPr/>
        </p:nvSpPr>
        <p:spPr>
          <a:xfrm>
            <a:off x="3210756" y="1773310"/>
            <a:ext cx="1957693" cy="526643"/>
          </a:xfrm>
          <a:prstGeom prst="ellipse">
            <a:avLst/>
          </a:prstGeom>
          <a:solidFill>
            <a:srgbClr val="D4EAE4">
              <a:alpha val="57647"/>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168449" y="2696384"/>
            <a:ext cx="1887354" cy="525783"/>
          </a:xfrm>
          <a:prstGeom prst="ellipse">
            <a:avLst/>
          </a:prstGeom>
          <a:solidFill>
            <a:srgbClr val="D4EAE4">
              <a:alpha val="57647"/>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742967" y="2083902"/>
            <a:ext cx="2431503" cy="643498"/>
          </a:xfrm>
          <a:prstGeom prst="ellipse">
            <a:avLst/>
          </a:prstGeom>
          <a:solidFill>
            <a:srgbClr val="D4EAE4">
              <a:alpha val="57647"/>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3708550" y="3247799"/>
            <a:ext cx="3220984" cy="543986"/>
          </a:xfrm>
          <a:prstGeom prst="ellipse">
            <a:avLst/>
          </a:prstGeom>
          <a:solidFill>
            <a:srgbClr val="D4EAE4">
              <a:alpha val="57647"/>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1471616" y="3515346"/>
            <a:ext cx="1992858" cy="398949"/>
          </a:xfrm>
          <a:prstGeom prst="ellipse">
            <a:avLst/>
          </a:prstGeom>
          <a:solidFill>
            <a:srgbClr val="D4EAE4">
              <a:alpha val="57647"/>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6"/>
          <p:cNvSpPr>
            <a:spLocks noGrp="1"/>
          </p:cNvSpPr>
          <p:nvPr>
            <p:ph type="body" sz="quarter" idx="10"/>
          </p:nvPr>
        </p:nvSpPr>
        <p:spPr>
          <a:xfrm>
            <a:off x="552450" y="5114924"/>
            <a:ext cx="8259640" cy="1172532"/>
          </a:xfrm>
          <a:solidFill>
            <a:srgbClr val="D4EAE4"/>
          </a:solidFill>
        </p:spPr>
        <p:txBody>
          <a:bodyPr/>
          <a:lstStyle/>
          <a:p>
            <a:pPr marL="285750" indent="-285750">
              <a:buFont typeface="Arial" charset="0"/>
              <a:buChar char="•"/>
            </a:pPr>
            <a:r>
              <a:rPr lang="en-GB" dirty="0" smtClean="0"/>
              <a:t>But teachers are more likely than parents alone to focus on the </a:t>
            </a:r>
            <a:r>
              <a:rPr lang="en-GB" i="1" dirty="0" smtClean="0"/>
              <a:t>number </a:t>
            </a:r>
            <a:r>
              <a:rPr lang="en-GB" dirty="0" smtClean="0"/>
              <a:t>of assessments compared to parents, and the value of those assessments</a:t>
            </a:r>
          </a:p>
          <a:p>
            <a:pPr marL="638175" lvl="2" indent="-285750">
              <a:buFont typeface="Arial" charset="0"/>
              <a:buChar char="•"/>
            </a:pPr>
            <a:r>
              <a:rPr lang="en-GB" sz="1400" dirty="0" smtClean="0"/>
              <a:t>With associations including ‘(too) much’, ‘(too) many’ and ‘excessive growing in prominence</a:t>
            </a:r>
          </a:p>
          <a:p>
            <a:pPr marL="638175" lvl="2" indent="-285750">
              <a:buFont typeface="Arial" charset="0"/>
              <a:buChar char="•"/>
            </a:pPr>
            <a:r>
              <a:rPr lang="en-GB" sz="1400" dirty="0" smtClean="0"/>
              <a:t>As do associations including ‘unnecessary’ and ‘pointless’</a:t>
            </a:r>
          </a:p>
          <a:p>
            <a:pPr marL="638175" lvl="2" indent="-285750">
              <a:buFont typeface="Arial" charset="0"/>
              <a:buChar char="•"/>
            </a:pPr>
            <a:r>
              <a:rPr lang="en-GB" sz="1400" dirty="0" smtClean="0"/>
              <a:t>A small proportion of teachers mention ‘targets’ spontaneously when thinking about assessments</a:t>
            </a:r>
          </a:p>
        </p:txBody>
      </p:sp>
      <p:sp>
        <p:nvSpPr>
          <p:cNvPr id="13" name="Text Placeholder 7"/>
          <p:cNvSpPr txBox="1">
            <a:spLocks/>
          </p:cNvSpPr>
          <p:nvPr/>
        </p:nvSpPr>
        <p:spPr>
          <a:xfrm>
            <a:off x="6293644" y="6494370"/>
            <a:ext cx="2135978" cy="116681"/>
          </a:xfrm>
          <a:prstGeom prst="rect">
            <a:avLst/>
          </a:prstGeom>
        </p:spPr>
        <p:txBody>
          <a:bodyPr lIns="0" tIns="0" rIns="0" bIns="0" anchor="b" anchorCtr="0"/>
          <a:lstStyle>
            <a:lvl1pPr marL="0" indent="0" algn="r" defTabSz="914400" rtl="0" eaLnBrk="1" latinLnBrk="0" hangingPunct="1">
              <a:lnSpc>
                <a:spcPct val="100000"/>
              </a:lnSpc>
              <a:spcBef>
                <a:spcPts val="0"/>
              </a:spcBef>
              <a:spcAft>
                <a:spcPts val="0"/>
              </a:spcAft>
              <a:buFont typeface="Arial" pitchFamily="34" charset="0"/>
              <a:buNone/>
              <a:defRPr sz="700" b="1" i="0" kern="1200" spc="20" baseline="0">
                <a:solidFill>
                  <a:schemeClr val="tx2"/>
                </a:solidFill>
                <a:latin typeface="+mn-lt"/>
                <a:ea typeface="Lato Medium" panose="020F0502020204030203" pitchFamily="34" charset="0"/>
                <a:cs typeface="Lato Medium" panose="020F0502020204030203" pitchFamily="34" charset="0"/>
              </a:defRPr>
            </a:lvl1pPr>
            <a:lvl2pPr marL="0" indent="0" algn="l" defTabSz="914400" rtl="0" eaLnBrk="1" latinLnBrk="0" hangingPunct="1">
              <a:lnSpc>
                <a:spcPts val="1300"/>
              </a:lnSpc>
              <a:spcBef>
                <a:spcPts val="0"/>
              </a:spcBef>
              <a:spcAft>
                <a:spcPts val="850"/>
              </a:spcAft>
              <a:buClr>
                <a:schemeClr val="tx1"/>
              </a:buClr>
              <a:buFont typeface="+mj-lt"/>
              <a:buNone/>
              <a:defRPr sz="1200" kern="1200" spc="20" baseline="0">
                <a:solidFill>
                  <a:schemeClr val="bg2"/>
                </a:solidFill>
                <a:latin typeface="+mn-lt"/>
                <a:ea typeface="+mn-ea"/>
                <a:cs typeface="+mn-cs"/>
              </a:defRPr>
            </a:lvl2pPr>
            <a:lvl3pPr marL="144463" indent="-104775" algn="l" defTabSz="914400" rtl="0" eaLnBrk="1" latinLnBrk="0" hangingPunct="1">
              <a:lnSpc>
                <a:spcPts val="1300"/>
              </a:lnSpc>
              <a:spcBef>
                <a:spcPts val="0"/>
              </a:spcBef>
              <a:spcAft>
                <a:spcPts val="850"/>
              </a:spcAft>
              <a:buClr>
                <a:schemeClr val="tx1"/>
              </a:buClr>
              <a:buFont typeface="Arial" pitchFamily="34" charset="0"/>
              <a:buChar char="̶"/>
              <a:defRPr sz="1200" kern="1200" spc="20" baseline="0">
                <a:solidFill>
                  <a:schemeClr val="bg2"/>
                </a:solidFill>
                <a:latin typeface="+mn-lt"/>
                <a:ea typeface="+mn-ea"/>
                <a:cs typeface="+mn-cs"/>
              </a:defRPr>
            </a:lvl3pPr>
            <a:lvl4pPr marL="781050" indent="0" algn="l" defTabSz="914400" rtl="0" eaLnBrk="1" latinLnBrk="0" hangingPunct="1">
              <a:lnSpc>
                <a:spcPts val="1500"/>
              </a:lnSpc>
              <a:spcBef>
                <a:spcPts val="0"/>
              </a:spcBef>
              <a:spcAft>
                <a:spcPts val="850"/>
              </a:spcAft>
              <a:buClr>
                <a:schemeClr val="tx1"/>
              </a:buClr>
              <a:buFont typeface="Arial" pitchFamily="34" charset="0"/>
              <a:buNone/>
              <a:defRPr sz="1200" kern="1200">
                <a:solidFill>
                  <a:schemeClr val="bg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pc="0" dirty="0" smtClean="0"/>
              <a:t>Assessments Survey</a:t>
            </a:r>
            <a:endParaRPr lang="en-US" spc="0" dirty="0"/>
          </a:p>
        </p:txBody>
      </p:sp>
    </p:spTree>
    <p:extLst>
      <p:ext uri="{BB962C8B-B14F-4D97-AF65-F5344CB8AC3E}">
        <p14:creationId xmlns:p14="http://schemas.microsoft.com/office/powerpoint/2010/main" val="2137653511"/>
      </p:ext>
    </p:extLst>
  </p:cSld>
  <p:clrMapOvr>
    <a:masterClrMapping/>
  </p:clrMapOvr>
</p:sld>
</file>

<file path=ppt/theme/theme1.xml><?xml version="1.0" encoding="utf-8"?>
<a:theme xmlns:a="http://schemas.openxmlformats.org/drawingml/2006/main" name="Pearson">
  <a:themeElements>
    <a:clrScheme name="Pearson">
      <a:dk1>
        <a:srgbClr val="007FA3"/>
      </a:dk1>
      <a:lt1>
        <a:srgbClr val="FFFFFF"/>
      </a:lt1>
      <a:dk2>
        <a:srgbClr val="003057"/>
      </a:dk2>
      <a:lt2>
        <a:srgbClr val="000000"/>
      </a:lt2>
      <a:accent1>
        <a:srgbClr val="007FA3"/>
      </a:accent1>
      <a:accent2>
        <a:srgbClr val="008638"/>
      </a:accent2>
      <a:accent3>
        <a:srgbClr val="D2DB0E"/>
      </a:accent3>
      <a:accent4>
        <a:srgbClr val="505759"/>
      </a:accent4>
      <a:accent5>
        <a:srgbClr val="005A70"/>
      </a:accent5>
      <a:accent6>
        <a:srgbClr val="D4EAE4"/>
      </a:accent6>
      <a:hlink>
        <a:srgbClr val="007FA3"/>
      </a:hlink>
      <a:folHlink>
        <a:srgbClr val="007FA3"/>
      </a:folHlink>
    </a:clrScheme>
    <a:fontScheme name="Pearson Rebrand">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tx2"/>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defRPr sz="1200">
            <a:solidFill>
              <a:schemeClr val="tx2"/>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7349</TotalTime>
  <Words>1983</Words>
  <Application>Microsoft Office PowerPoint</Application>
  <PresentationFormat>On-screen Show (4:3)</PresentationFormat>
  <Paragraphs>175</Paragraphs>
  <Slides>14</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Lato Light</vt:lpstr>
      <vt:lpstr>Lato Medium</vt:lpstr>
      <vt:lpstr>Times New Roman</vt:lpstr>
      <vt:lpstr>Pearson</vt:lpstr>
      <vt:lpstr>Assessments Attitudes of UK Teachers &amp; Parents</vt:lpstr>
      <vt:lpstr>Background and methodology</vt:lpstr>
      <vt:lpstr>Summary of background attitudes </vt:lpstr>
      <vt:lpstr>Tests, assessments and examinations are second most likely to be selected as one of the top issues facing the education sector</vt:lpstr>
      <vt:lpstr>This concern is shared by both the teacher and parent audiences surveyed</vt:lpstr>
      <vt:lpstr>But head teachers are slightly less likely than teachers overall to select tests, assessments and examinations as one of their top issues </vt:lpstr>
      <vt:lpstr>Spontaneous associations with assessments tend to be negative</vt:lpstr>
      <vt:lpstr>Among parents only, the themes of pressure and stress continue to dominate</vt:lpstr>
      <vt:lpstr>Teachers only are also most likely to associate assessments with stress and pressure</vt:lpstr>
      <vt:lpstr>When asked about specific issues related to testing, respondents are most concerned that tests ‘do not reflect students’ achievements’</vt:lpstr>
      <vt:lpstr>Teachers are much more likely than parents to be concerned about the impact of the ‘culture’ of testing on the quality of teaching </vt:lpstr>
      <vt:lpstr>This finding is consistent across the head teacher and wider teacher sample</vt:lpstr>
      <vt:lpstr>There is strong agreement among both parents and teachers that the ‘culture of testing’ is having a negative impact on teachers and students</vt:lpstr>
      <vt:lpstr>And (at 9 in 10) the vast majority of teachers say that their evaluation is too dependent on students’ test results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Brand Architecture &amp; Visual Identity</dc:title>
  <dc:creator>Coulthard, Sue</dc:creator>
  <cp:lastModifiedBy>O'Donovan, Martin</cp:lastModifiedBy>
  <cp:revision>359</cp:revision>
  <dcterms:created xsi:type="dcterms:W3CDTF">2015-06-15T13:50:26Z</dcterms:created>
  <dcterms:modified xsi:type="dcterms:W3CDTF">2016-12-09T12:29:38Z</dcterms:modified>
</cp:coreProperties>
</file>